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 id="2147483663" r:id="rId3"/>
    <p:sldMasterId id="2147483666" r:id="rId4"/>
    <p:sldMasterId id="2147483669" r:id="rId5"/>
  </p:sldMasterIdLst>
  <p:notesMasterIdLst>
    <p:notesMasterId r:id="rId21"/>
  </p:notesMasterIdLst>
  <p:sldIdLst>
    <p:sldId id="426" r:id="rId6"/>
    <p:sldId id="429" r:id="rId7"/>
    <p:sldId id="431" r:id="rId8"/>
    <p:sldId id="430" r:id="rId9"/>
    <p:sldId id="428" r:id="rId10"/>
    <p:sldId id="432" r:id="rId11"/>
    <p:sldId id="433" r:id="rId12"/>
    <p:sldId id="434" r:id="rId13"/>
    <p:sldId id="435" r:id="rId14"/>
    <p:sldId id="436" r:id="rId15"/>
    <p:sldId id="437" r:id="rId16"/>
    <p:sldId id="411" r:id="rId17"/>
    <p:sldId id="413" r:id="rId18"/>
    <p:sldId id="438" r:id="rId19"/>
    <p:sldId id="439" r:id="rId20"/>
  </p:sldIdLst>
  <p:sldSz cx="9144000" cy="5143500" type="screen16x9"/>
  <p:notesSz cx="6858000" cy="9144000"/>
  <p:embeddedFontLst>
    <p:embeddedFont>
      <p:font typeface="Verdana" panose="020B0604030504040204" pitchFamily="34" charset="0"/>
      <p:regular r:id="rId22"/>
      <p:bold r:id="rId23"/>
      <p:italic r:id="rId24"/>
      <p:boldItalic r:id="rId25"/>
    </p:embeddedFont>
    <p:embeddedFont>
      <p:font typeface="Roboto Bk" pitchFamily="2" charset="0"/>
      <p:regular r:id="rId26"/>
    </p:embeddedFont>
    <p:embeddedFont>
      <p:font typeface="Franklin Gothic Medium" panose="020B0603020102020204" pitchFamily="34" charset="0"/>
      <p:regular r:id="rId27"/>
      <p:italic r:id="rId28"/>
    </p:embeddedFont>
    <p:embeddedFont>
      <p:font typeface="Franklin Gothic Book" panose="020B0503020102020204" pitchFamily="34" charset="0"/>
      <p:regular r:id="rId29"/>
      <p:italic r:id="rId30"/>
    </p:embeddedFont>
    <p:embeddedFont>
      <p:font typeface="Roboto" panose="02000000000000000000" pitchFamily="2" charset="0"/>
      <p:regular r:id="rId31"/>
      <p:bold r:id="rId32"/>
      <p:italic r:id="rId33"/>
    </p:embeddedFont>
    <p:embeddedFont>
      <p:font typeface="Calibri" panose="020F0502020204030204" pitchFamily="34" charset="0"/>
      <p:regular r:id="rId34"/>
      <p:bold r:id="rId35"/>
      <p:italic r:id="rId36"/>
      <p:boldItalic r:id="rId37"/>
    </p:embeddedFont>
  </p:embeddedFontLst>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09">
          <p15:clr>
            <a:srgbClr val="A4A3A4"/>
          </p15:clr>
        </p15:guide>
        <p15:guide id="2" orient="horz" pos="1270">
          <p15:clr>
            <a:srgbClr val="A4A3A4"/>
          </p15:clr>
        </p15:guide>
        <p15:guide id="3" orient="horz" pos="924">
          <p15:clr>
            <a:srgbClr val="A4A3A4"/>
          </p15:clr>
        </p15:guide>
        <p15:guide id="4" orient="horz" pos="234">
          <p15:clr>
            <a:srgbClr val="A4A3A4"/>
          </p15:clr>
        </p15:guide>
        <p15:guide id="5" orient="horz" pos="608">
          <p15:clr>
            <a:srgbClr val="A4A3A4"/>
          </p15:clr>
        </p15:guide>
        <p15:guide id="6" orient="horz" pos="1049">
          <p15:clr>
            <a:srgbClr val="A4A3A4"/>
          </p15:clr>
        </p15:guide>
        <p15:guide id="7" pos="1193">
          <p15:clr>
            <a:srgbClr val="A4A3A4"/>
          </p15:clr>
        </p15:guide>
        <p15:guide id="8" pos="5541">
          <p15:clr>
            <a:srgbClr val="A4A3A4"/>
          </p15:clr>
        </p15:guide>
        <p15:guide id="9" pos="146">
          <p15:clr>
            <a:srgbClr val="A4A3A4"/>
          </p15:clr>
        </p15:guide>
        <p15:guide id="10" pos="3237">
          <p15:clr>
            <a:srgbClr val="A4A3A4"/>
          </p15:clr>
        </p15:guide>
        <p15:guide id="11" pos="350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DA2"/>
    <a:srgbClr val="006C87"/>
    <a:srgbClr val="0C4FA2"/>
    <a:srgbClr val="00AAE6"/>
    <a:srgbClr val="5D4F35"/>
    <a:srgbClr val="A82A2A"/>
    <a:srgbClr val="B40000"/>
    <a:srgbClr val="857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33" autoAdjust="0"/>
    <p:restoredTop sz="65557" autoAdjust="0"/>
  </p:normalViewPr>
  <p:slideViewPr>
    <p:cSldViewPr snapToGrid="0" snapToObjects="1">
      <p:cViewPr varScale="1">
        <p:scale>
          <a:sx n="101" d="100"/>
          <a:sy n="101" d="100"/>
        </p:scale>
        <p:origin x="2268" y="96"/>
      </p:cViewPr>
      <p:guideLst>
        <p:guide orient="horz" pos="3009"/>
        <p:guide orient="horz" pos="1270"/>
        <p:guide orient="horz" pos="924"/>
        <p:guide orient="horz" pos="234"/>
        <p:guide orient="horz" pos="608"/>
        <p:guide orient="horz" pos="1049"/>
        <p:guide pos="1193"/>
        <p:guide pos="5541"/>
        <p:guide pos="146"/>
        <p:guide pos="3237"/>
        <p:guide pos="35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snapToObjects="1">
      <p:cViewPr varScale="1">
        <p:scale>
          <a:sx n="98" d="100"/>
          <a:sy n="98" d="100"/>
        </p:scale>
        <p:origin x="-3516" y="-96"/>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F39707-989E-FA45-B9C3-1BD231430307}"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720AB79D-B419-BE4D-8266-CA490DE6CE1E}">
      <dgm:prSet phldrT="[Text]" custT="1"/>
      <dgm:spPr>
        <a:noFill/>
        <a:effectLst/>
      </dgm:spPr>
      <dgm:t>
        <a:bodyPr/>
        <a:lstStyle/>
        <a:p>
          <a:r>
            <a:rPr lang="en-US" sz="2000" b="1" dirty="0" smtClean="0">
              <a:solidFill>
                <a:srgbClr val="252F5D"/>
              </a:solidFill>
            </a:rPr>
            <a:t>EPLO</a:t>
          </a:r>
          <a:endParaRPr lang="en-US" sz="3200" b="1" dirty="0">
            <a:solidFill>
              <a:srgbClr val="252F5D"/>
            </a:solidFill>
          </a:endParaRPr>
        </a:p>
      </dgm:t>
    </dgm:pt>
    <dgm:pt modelId="{EC37BDB9-8D22-9849-9F20-DF1F009A6435}" type="parTrans" cxnId="{1A58EA0C-79DA-AC40-AC67-1573EF85D94E}">
      <dgm:prSet/>
      <dgm:spPr/>
      <dgm:t>
        <a:bodyPr/>
        <a:lstStyle/>
        <a:p>
          <a:endParaRPr lang="en-US" sz="1400"/>
        </a:p>
      </dgm:t>
    </dgm:pt>
    <dgm:pt modelId="{EC47DF5A-4C33-E84C-96EC-A3216BE52FCF}" type="sibTrans" cxnId="{1A58EA0C-79DA-AC40-AC67-1573EF85D94E}">
      <dgm:prSet/>
      <dgm:spPr/>
      <dgm:t>
        <a:bodyPr/>
        <a:lstStyle/>
        <a:p>
          <a:endParaRPr lang="en-US" sz="1400"/>
        </a:p>
      </dgm:t>
    </dgm:pt>
    <dgm:pt modelId="{D3A9B762-DEF7-BE4B-A183-5CD0C00912AD}">
      <dgm:prSet phldrT="[Text]" custT="1"/>
      <dgm:spPr>
        <a:solidFill>
          <a:srgbClr val="8F7340"/>
        </a:solidFill>
        <a:effectLst/>
      </dgm:spPr>
      <dgm:t>
        <a:bodyPr/>
        <a:lstStyle/>
        <a:p>
          <a:r>
            <a:rPr lang="en-US" sz="1600" b="0" dirty="0" smtClean="0">
              <a:latin typeface="Franklin Gothic Medium"/>
              <a:cs typeface="Franklin Gothic Medium"/>
            </a:rPr>
            <a:t>Research</a:t>
          </a:r>
          <a:endParaRPr lang="en-US" sz="1600" b="0" dirty="0">
            <a:latin typeface="Franklin Gothic Medium"/>
            <a:cs typeface="Franklin Gothic Medium"/>
          </a:endParaRPr>
        </a:p>
      </dgm:t>
    </dgm:pt>
    <dgm:pt modelId="{F8733E02-4299-B743-B2B8-FEB8D7780121}" type="parTrans" cxnId="{3BCDC4BE-2184-254D-9CE9-40315268408A}">
      <dgm:prSet/>
      <dgm:spPr>
        <a:effectLst/>
      </dgm:spPr>
      <dgm:t>
        <a:bodyPr/>
        <a:lstStyle/>
        <a:p>
          <a:endParaRPr lang="en-US" sz="1400"/>
        </a:p>
      </dgm:t>
    </dgm:pt>
    <dgm:pt modelId="{8B2D76DA-24FC-6D4F-9BC2-1251A6470429}" type="sibTrans" cxnId="{3BCDC4BE-2184-254D-9CE9-40315268408A}">
      <dgm:prSet/>
      <dgm:spPr/>
      <dgm:t>
        <a:bodyPr/>
        <a:lstStyle/>
        <a:p>
          <a:endParaRPr lang="en-US" sz="1400"/>
        </a:p>
      </dgm:t>
    </dgm:pt>
    <dgm:pt modelId="{F3F488F8-D7D7-1046-A948-BCC0C57ECFFE}">
      <dgm:prSet phldrT="[Text]" custT="1"/>
      <dgm:spPr>
        <a:solidFill>
          <a:srgbClr val="19203F"/>
        </a:solidFill>
        <a:effectLst/>
      </dgm:spPr>
      <dgm:t>
        <a:bodyPr/>
        <a:lstStyle/>
        <a:p>
          <a:r>
            <a:rPr lang="en-US" sz="1600" b="0" dirty="0" smtClean="0">
              <a:latin typeface="Franklin Gothic Medium"/>
              <a:cs typeface="Franklin Gothic Medium"/>
            </a:rPr>
            <a:t>Publications</a:t>
          </a:r>
          <a:endParaRPr lang="en-US" sz="1600" b="0" dirty="0">
            <a:latin typeface="Franklin Gothic Medium"/>
            <a:cs typeface="Franklin Gothic Medium"/>
          </a:endParaRPr>
        </a:p>
      </dgm:t>
    </dgm:pt>
    <dgm:pt modelId="{2428DD4E-7BF4-C543-9A5A-ADA6DC4A69CB}" type="parTrans" cxnId="{F0DA8809-D68C-6049-89A5-DCB7CAC92BEB}">
      <dgm:prSet/>
      <dgm:spPr>
        <a:effectLst/>
      </dgm:spPr>
      <dgm:t>
        <a:bodyPr/>
        <a:lstStyle/>
        <a:p>
          <a:endParaRPr lang="en-US" sz="1400"/>
        </a:p>
      </dgm:t>
    </dgm:pt>
    <dgm:pt modelId="{80D09E18-17D1-6A41-9EFE-A38ECEE87CBD}" type="sibTrans" cxnId="{F0DA8809-D68C-6049-89A5-DCB7CAC92BEB}">
      <dgm:prSet/>
      <dgm:spPr/>
      <dgm:t>
        <a:bodyPr/>
        <a:lstStyle/>
        <a:p>
          <a:endParaRPr lang="en-US" sz="1400"/>
        </a:p>
      </dgm:t>
    </dgm:pt>
    <dgm:pt modelId="{B66A38ED-A74E-E54D-9328-1572DB8E47C7}">
      <dgm:prSet phldrT="[Text]" custT="1"/>
      <dgm:spPr>
        <a:solidFill>
          <a:schemeClr val="accent4"/>
        </a:solidFill>
        <a:effectLst/>
      </dgm:spPr>
      <dgm:t>
        <a:bodyPr/>
        <a:lstStyle/>
        <a:p>
          <a:r>
            <a:rPr lang="en-US" sz="1600" b="0" dirty="0" smtClean="0">
              <a:solidFill>
                <a:schemeClr val="bg1"/>
              </a:solidFill>
              <a:latin typeface="Franklin Gothic Medium"/>
              <a:cs typeface="Franklin Gothic Medium"/>
            </a:rPr>
            <a:t>Institution Building &amp; Technical Cooperation</a:t>
          </a:r>
          <a:endParaRPr lang="en-US" sz="1600" b="0" dirty="0">
            <a:solidFill>
              <a:schemeClr val="bg1"/>
            </a:solidFill>
            <a:latin typeface="Franklin Gothic Medium"/>
            <a:cs typeface="Franklin Gothic Medium"/>
          </a:endParaRPr>
        </a:p>
      </dgm:t>
    </dgm:pt>
    <dgm:pt modelId="{4FF61313-6989-2E47-94E0-E85D8FD8ADD0}" type="parTrans" cxnId="{78AE93CD-113B-3E4D-8EFA-4B9F4686400F}">
      <dgm:prSet/>
      <dgm:spPr>
        <a:effectLst/>
      </dgm:spPr>
      <dgm:t>
        <a:bodyPr/>
        <a:lstStyle/>
        <a:p>
          <a:endParaRPr lang="en-US" sz="1400"/>
        </a:p>
      </dgm:t>
    </dgm:pt>
    <dgm:pt modelId="{6B1F91D3-0F22-1244-859D-DE6BC8C3321B}" type="sibTrans" cxnId="{78AE93CD-113B-3E4D-8EFA-4B9F4686400F}">
      <dgm:prSet/>
      <dgm:spPr/>
      <dgm:t>
        <a:bodyPr/>
        <a:lstStyle/>
        <a:p>
          <a:endParaRPr lang="en-US" sz="1400"/>
        </a:p>
      </dgm:t>
    </dgm:pt>
    <dgm:pt modelId="{27CBF152-F70E-D441-BA60-4EEBE4BF8F31}">
      <dgm:prSet phldrT="[Text]" custT="1"/>
      <dgm:spPr>
        <a:solidFill>
          <a:schemeClr val="accent1"/>
        </a:solidFill>
        <a:effectLst/>
      </dgm:spPr>
      <dgm:t>
        <a:bodyPr/>
        <a:lstStyle/>
        <a:p>
          <a:r>
            <a:rPr lang="en-US" sz="1600" b="0" dirty="0" smtClean="0">
              <a:solidFill>
                <a:schemeClr val="bg1"/>
              </a:solidFill>
              <a:latin typeface="Franklin Gothic Medium"/>
              <a:cs typeface="Franklin Gothic Medium"/>
            </a:rPr>
            <a:t>Education &amp; Training</a:t>
          </a:r>
          <a:endParaRPr lang="en-US" sz="1600" b="0" dirty="0">
            <a:solidFill>
              <a:schemeClr val="bg1"/>
            </a:solidFill>
            <a:latin typeface="Franklin Gothic Medium"/>
            <a:cs typeface="Franklin Gothic Medium"/>
          </a:endParaRPr>
        </a:p>
      </dgm:t>
    </dgm:pt>
    <dgm:pt modelId="{AFD00CD3-E4F9-A142-B32D-7DD9D2FDA578}" type="parTrans" cxnId="{65740EAF-1E4F-4740-AF2F-4F35CB8EFDF6}">
      <dgm:prSet/>
      <dgm:spPr>
        <a:effectLst/>
      </dgm:spPr>
      <dgm:t>
        <a:bodyPr/>
        <a:lstStyle/>
        <a:p>
          <a:endParaRPr lang="en-US" sz="1400"/>
        </a:p>
      </dgm:t>
    </dgm:pt>
    <dgm:pt modelId="{D83CA938-9A78-CC4F-8557-58D864F46ED7}" type="sibTrans" cxnId="{65740EAF-1E4F-4740-AF2F-4F35CB8EFDF6}">
      <dgm:prSet/>
      <dgm:spPr/>
      <dgm:t>
        <a:bodyPr/>
        <a:lstStyle/>
        <a:p>
          <a:endParaRPr lang="en-US" sz="1400"/>
        </a:p>
      </dgm:t>
    </dgm:pt>
    <dgm:pt modelId="{FBC7F10E-C4C8-1E49-93AB-96F6989C73BE}" type="pres">
      <dgm:prSet presAssocID="{A9F39707-989E-FA45-B9C3-1BD231430307}" presName="Name0" presStyleCnt="0">
        <dgm:presLayoutVars>
          <dgm:chMax val="1"/>
          <dgm:chPref val="1"/>
          <dgm:dir/>
          <dgm:animOne val="branch"/>
          <dgm:animLvl val="lvl"/>
        </dgm:presLayoutVars>
      </dgm:prSet>
      <dgm:spPr/>
      <dgm:t>
        <a:bodyPr/>
        <a:lstStyle/>
        <a:p>
          <a:endParaRPr lang="en-US"/>
        </a:p>
      </dgm:t>
    </dgm:pt>
    <dgm:pt modelId="{7F4928A1-9CA2-C544-896B-53BCB56C2B51}" type="pres">
      <dgm:prSet presAssocID="{720AB79D-B419-BE4D-8266-CA490DE6CE1E}" presName="singleCycle" presStyleCnt="0"/>
      <dgm:spPr/>
      <dgm:t>
        <a:bodyPr/>
        <a:lstStyle/>
        <a:p>
          <a:endParaRPr lang="el-GR"/>
        </a:p>
      </dgm:t>
    </dgm:pt>
    <dgm:pt modelId="{11EAA058-CC1F-5548-8757-17A4071B3784}" type="pres">
      <dgm:prSet presAssocID="{720AB79D-B419-BE4D-8266-CA490DE6CE1E}" presName="singleCenter" presStyleLbl="node1" presStyleIdx="0" presStyleCnt="5" custScaleX="130750">
        <dgm:presLayoutVars>
          <dgm:chMax val="7"/>
          <dgm:chPref val="7"/>
        </dgm:presLayoutVars>
      </dgm:prSet>
      <dgm:spPr/>
      <dgm:t>
        <a:bodyPr/>
        <a:lstStyle/>
        <a:p>
          <a:endParaRPr lang="en-US"/>
        </a:p>
      </dgm:t>
    </dgm:pt>
    <dgm:pt modelId="{E2EBAE2E-1C24-3C46-855A-ECA3ADC75AC5}" type="pres">
      <dgm:prSet presAssocID="{AFD00CD3-E4F9-A142-B32D-7DD9D2FDA578}" presName="Name56" presStyleLbl="parChTrans1D2" presStyleIdx="0" presStyleCnt="4"/>
      <dgm:spPr/>
      <dgm:t>
        <a:bodyPr/>
        <a:lstStyle/>
        <a:p>
          <a:endParaRPr lang="en-US"/>
        </a:p>
      </dgm:t>
    </dgm:pt>
    <dgm:pt modelId="{D2CAF337-5FA0-844E-8D1D-98D747501492}" type="pres">
      <dgm:prSet presAssocID="{27CBF152-F70E-D441-BA60-4EEBE4BF8F31}" presName="text0" presStyleLbl="node1" presStyleIdx="1" presStyleCnt="5" custScaleX="224850" custScaleY="124917" custRadScaleRad="89757">
        <dgm:presLayoutVars>
          <dgm:bulletEnabled val="1"/>
        </dgm:presLayoutVars>
      </dgm:prSet>
      <dgm:spPr/>
      <dgm:t>
        <a:bodyPr/>
        <a:lstStyle/>
        <a:p>
          <a:endParaRPr lang="en-US"/>
        </a:p>
      </dgm:t>
    </dgm:pt>
    <dgm:pt modelId="{91224C86-B071-CA4C-AE1C-7E909B620514}" type="pres">
      <dgm:prSet presAssocID="{F8733E02-4299-B743-B2B8-FEB8D7780121}" presName="Name56" presStyleLbl="parChTrans1D2" presStyleIdx="1" presStyleCnt="4"/>
      <dgm:spPr/>
      <dgm:t>
        <a:bodyPr/>
        <a:lstStyle/>
        <a:p>
          <a:endParaRPr lang="en-US"/>
        </a:p>
      </dgm:t>
    </dgm:pt>
    <dgm:pt modelId="{0356BEAB-6B00-E642-87A7-79C80BC4E7F7}" type="pres">
      <dgm:prSet presAssocID="{D3A9B762-DEF7-BE4B-A183-5CD0C00912AD}" presName="text0" presStyleLbl="node1" presStyleIdx="2" presStyleCnt="5" custScaleX="224850" custScaleY="124917" custRadScaleRad="134414">
        <dgm:presLayoutVars>
          <dgm:bulletEnabled val="1"/>
        </dgm:presLayoutVars>
      </dgm:prSet>
      <dgm:spPr/>
      <dgm:t>
        <a:bodyPr/>
        <a:lstStyle/>
        <a:p>
          <a:endParaRPr lang="en-US"/>
        </a:p>
      </dgm:t>
    </dgm:pt>
    <dgm:pt modelId="{8A0D9E41-05B1-A742-9B05-9ABD31A245E8}" type="pres">
      <dgm:prSet presAssocID="{2428DD4E-7BF4-C543-9A5A-ADA6DC4A69CB}" presName="Name56" presStyleLbl="parChTrans1D2" presStyleIdx="2" presStyleCnt="4"/>
      <dgm:spPr/>
      <dgm:t>
        <a:bodyPr/>
        <a:lstStyle/>
        <a:p>
          <a:endParaRPr lang="en-US"/>
        </a:p>
      </dgm:t>
    </dgm:pt>
    <dgm:pt modelId="{1A4832C6-8B12-AA4A-A0C2-21E5796EFD91}" type="pres">
      <dgm:prSet presAssocID="{F3F488F8-D7D7-1046-A948-BCC0C57ECFFE}" presName="text0" presStyleLbl="node1" presStyleIdx="3" presStyleCnt="5" custScaleX="224850" custScaleY="124917" custRadScaleRad="91915">
        <dgm:presLayoutVars>
          <dgm:bulletEnabled val="1"/>
        </dgm:presLayoutVars>
      </dgm:prSet>
      <dgm:spPr/>
      <dgm:t>
        <a:bodyPr/>
        <a:lstStyle/>
        <a:p>
          <a:endParaRPr lang="en-US"/>
        </a:p>
      </dgm:t>
    </dgm:pt>
    <dgm:pt modelId="{F11A8FEF-5B8D-0144-A8DC-7CD592BFA06B}" type="pres">
      <dgm:prSet presAssocID="{4FF61313-6989-2E47-94E0-E85D8FD8ADD0}" presName="Name56" presStyleLbl="parChTrans1D2" presStyleIdx="3" presStyleCnt="4"/>
      <dgm:spPr/>
      <dgm:t>
        <a:bodyPr/>
        <a:lstStyle/>
        <a:p>
          <a:endParaRPr lang="en-US"/>
        </a:p>
      </dgm:t>
    </dgm:pt>
    <dgm:pt modelId="{4B99C7E2-D82D-B941-9FB6-CF5A54D29375}" type="pres">
      <dgm:prSet presAssocID="{B66A38ED-A74E-E54D-9328-1572DB8E47C7}" presName="text0" presStyleLbl="node1" presStyleIdx="4" presStyleCnt="5" custScaleX="224362" custScaleY="124917" custRadScaleRad="135447">
        <dgm:presLayoutVars>
          <dgm:bulletEnabled val="1"/>
        </dgm:presLayoutVars>
      </dgm:prSet>
      <dgm:spPr/>
      <dgm:t>
        <a:bodyPr/>
        <a:lstStyle/>
        <a:p>
          <a:endParaRPr lang="en-US"/>
        </a:p>
      </dgm:t>
    </dgm:pt>
  </dgm:ptLst>
  <dgm:cxnLst>
    <dgm:cxn modelId="{C75849D9-7EAD-4864-B099-5F8396FF911D}" type="presOf" srcId="{F3F488F8-D7D7-1046-A948-BCC0C57ECFFE}" destId="{1A4832C6-8B12-AA4A-A0C2-21E5796EFD91}" srcOrd="0" destOrd="0" presId="urn:microsoft.com/office/officeart/2008/layout/RadialCluster"/>
    <dgm:cxn modelId="{160BD6DB-6E52-485A-8D07-230FA5C4485F}" type="presOf" srcId="{27CBF152-F70E-D441-BA60-4EEBE4BF8F31}" destId="{D2CAF337-5FA0-844E-8D1D-98D747501492}" srcOrd="0" destOrd="0" presId="urn:microsoft.com/office/officeart/2008/layout/RadialCluster"/>
    <dgm:cxn modelId="{3BCDC4BE-2184-254D-9CE9-40315268408A}" srcId="{720AB79D-B419-BE4D-8266-CA490DE6CE1E}" destId="{D3A9B762-DEF7-BE4B-A183-5CD0C00912AD}" srcOrd="1" destOrd="0" parTransId="{F8733E02-4299-B743-B2B8-FEB8D7780121}" sibTransId="{8B2D76DA-24FC-6D4F-9BC2-1251A6470429}"/>
    <dgm:cxn modelId="{2CF4E932-3656-4FB2-AD22-8F08D3BE8F39}" type="presOf" srcId="{AFD00CD3-E4F9-A142-B32D-7DD9D2FDA578}" destId="{E2EBAE2E-1C24-3C46-855A-ECA3ADC75AC5}" srcOrd="0" destOrd="0" presId="urn:microsoft.com/office/officeart/2008/layout/RadialCluster"/>
    <dgm:cxn modelId="{F0DA8809-D68C-6049-89A5-DCB7CAC92BEB}" srcId="{720AB79D-B419-BE4D-8266-CA490DE6CE1E}" destId="{F3F488F8-D7D7-1046-A948-BCC0C57ECFFE}" srcOrd="2" destOrd="0" parTransId="{2428DD4E-7BF4-C543-9A5A-ADA6DC4A69CB}" sibTransId="{80D09E18-17D1-6A41-9EFE-A38ECEE87CBD}"/>
    <dgm:cxn modelId="{302159A7-CDEA-40AE-AF1A-081F01EB1E20}" type="presOf" srcId="{2428DD4E-7BF4-C543-9A5A-ADA6DC4A69CB}" destId="{8A0D9E41-05B1-A742-9B05-9ABD31A245E8}" srcOrd="0" destOrd="0" presId="urn:microsoft.com/office/officeart/2008/layout/RadialCluster"/>
    <dgm:cxn modelId="{78AE93CD-113B-3E4D-8EFA-4B9F4686400F}" srcId="{720AB79D-B419-BE4D-8266-CA490DE6CE1E}" destId="{B66A38ED-A74E-E54D-9328-1572DB8E47C7}" srcOrd="3" destOrd="0" parTransId="{4FF61313-6989-2E47-94E0-E85D8FD8ADD0}" sibTransId="{6B1F91D3-0F22-1244-859D-DE6BC8C3321B}"/>
    <dgm:cxn modelId="{5B15214E-5194-4934-AF83-A4280AF693F1}" type="presOf" srcId="{A9F39707-989E-FA45-B9C3-1BD231430307}" destId="{FBC7F10E-C4C8-1E49-93AB-96F6989C73BE}" srcOrd="0" destOrd="0" presId="urn:microsoft.com/office/officeart/2008/layout/RadialCluster"/>
    <dgm:cxn modelId="{AB2DD41F-F460-4974-9854-2ABF8CE7800B}" type="presOf" srcId="{B66A38ED-A74E-E54D-9328-1572DB8E47C7}" destId="{4B99C7E2-D82D-B941-9FB6-CF5A54D29375}" srcOrd="0" destOrd="0" presId="urn:microsoft.com/office/officeart/2008/layout/RadialCluster"/>
    <dgm:cxn modelId="{79F96892-C925-4DBF-8575-A047EC2BD19E}" type="presOf" srcId="{4FF61313-6989-2E47-94E0-E85D8FD8ADD0}" destId="{F11A8FEF-5B8D-0144-A8DC-7CD592BFA06B}" srcOrd="0" destOrd="0" presId="urn:microsoft.com/office/officeart/2008/layout/RadialCluster"/>
    <dgm:cxn modelId="{7E0DD20C-D6E6-4180-BA41-69AA5A9B8371}" type="presOf" srcId="{720AB79D-B419-BE4D-8266-CA490DE6CE1E}" destId="{11EAA058-CC1F-5548-8757-17A4071B3784}" srcOrd="0" destOrd="0" presId="urn:microsoft.com/office/officeart/2008/layout/RadialCluster"/>
    <dgm:cxn modelId="{1A58EA0C-79DA-AC40-AC67-1573EF85D94E}" srcId="{A9F39707-989E-FA45-B9C3-1BD231430307}" destId="{720AB79D-B419-BE4D-8266-CA490DE6CE1E}" srcOrd="0" destOrd="0" parTransId="{EC37BDB9-8D22-9849-9F20-DF1F009A6435}" sibTransId="{EC47DF5A-4C33-E84C-96EC-A3216BE52FCF}"/>
    <dgm:cxn modelId="{8C3835BF-54C5-448C-BD3B-308A4682A0BF}" type="presOf" srcId="{D3A9B762-DEF7-BE4B-A183-5CD0C00912AD}" destId="{0356BEAB-6B00-E642-87A7-79C80BC4E7F7}" srcOrd="0" destOrd="0" presId="urn:microsoft.com/office/officeart/2008/layout/RadialCluster"/>
    <dgm:cxn modelId="{0B9AB8FF-EDBE-4777-890E-A74DD339039A}" type="presOf" srcId="{F8733E02-4299-B743-B2B8-FEB8D7780121}" destId="{91224C86-B071-CA4C-AE1C-7E909B620514}" srcOrd="0" destOrd="0" presId="urn:microsoft.com/office/officeart/2008/layout/RadialCluster"/>
    <dgm:cxn modelId="{65740EAF-1E4F-4740-AF2F-4F35CB8EFDF6}" srcId="{720AB79D-B419-BE4D-8266-CA490DE6CE1E}" destId="{27CBF152-F70E-D441-BA60-4EEBE4BF8F31}" srcOrd="0" destOrd="0" parTransId="{AFD00CD3-E4F9-A142-B32D-7DD9D2FDA578}" sibTransId="{D83CA938-9A78-CC4F-8557-58D864F46ED7}"/>
    <dgm:cxn modelId="{F823DD17-27EB-458C-9D22-4579F3EAB338}" type="presParOf" srcId="{FBC7F10E-C4C8-1E49-93AB-96F6989C73BE}" destId="{7F4928A1-9CA2-C544-896B-53BCB56C2B51}" srcOrd="0" destOrd="0" presId="urn:microsoft.com/office/officeart/2008/layout/RadialCluster"/>
    <dgm:cxn modelId="{D04C0506-91B8-4527-A972-F7A16713BF31}" type="presParOf" srcId="{7F4928A1-9CA2-C544-896B-53BCB56C2B51}" destId="{11EAA058-CC1F-5548-8757-17A4071B3784}" srcOrd="0" destOrd="0" presId="urn:microsoft.com/office/officeart/2008/layout/RadialCluster"/>
    <dgm:cxn modelId="{24436D24-297F-45AF-A436-FCF326D8DDDD}" type="presParOf" srcId="{7F4928A1-9CA2-C544-896B-53BCB56C2B51}" destId="{E2EBAE2E-1C24-3C46-855A-ECA3ADC75AC5}" srcOrd="1" destOrd="0" presId="urn:microsoft.com/office/officeart/2008/layout/RadialCluster"/>
    <dgm:cxn modelId="{AE5F125D-B429-463E-A47A-E7FFEA82BEB0}" type="presParOf" srcId="{7F4928A1-9CA2-C544-896B-53BCB56C2B51}" destId="{D2CAF337-5FA0-844E-8D1D-98D747501492}" srcOrd="2" destOrd="0" presId="urn:microsoft.com/office/officeart/2008/layout/RadialCluster"/>
    <dgm:cxn modelId="{B1990661-A8A5-44E5-9D71-B8508D4E6864}" type="presParOf" srcId="{7F4928A1-9CA2-C544-896B-53BCB56C2B51}" destId="{91224C86-B071-CA4C-AE1C-7E909B620514}" srcOrd="3" destOrd="0" presId="urn:microsoft.com/office/officeart/2008/layout/RadialCluster"/>
    <dgm:cxn modelId="{60DACD6F-21AB-4B29-AAEF-024875ADC039}" type="presParOf" srcId="{7F4928A1-9CA2-C544-896B-53BCB56C2B51}" destId="{0356BEAB-6B00-E642-87A7-79C80BC4E7F7}" srcOrd="4" destOrd="0" presId="urn:microsoft.com/office/officeart/2008/layout/RadialCluster"/>
    <dgm:cxn modelId="{97FF59D7-5525-4346-A1CE-66DB8A9A9335}" type="presParOf" srcId="{7F4928A1-9CA2-C544-896B-53BCB56C2B51}" destId="{8A0D9E41-05B1-A742-9B05-9ABD31A245E8}" srcOrd="5" destOrd="0" presId="urn:microsoft.com/office/officeart/2008/layout/RadialCluster"/>
    <dgm:cxn modelId="{2898BEA6-CE71-4941-A511-A045D7CD06DD}" type="presParOf" srcId="{7F4928A1-9CA2-C544-896B-53BCB56C2B51}" destId="{1A4832C6-8B12-AA4A-A0C2-21E5796EFD91}" srcOrd="6" destOrd="0" presId="urn:microsoft.com/office/officeart/2008/layout/RadialCluster"/>
    <dgm:cxn modelId="{826FB65E-B3CD-4F14-BE90-9B65195E0FA1}" type="presParOf" srcId="{7F4928A1-9CA2-C544-896B-53BCB56C2B51}" destId="{F11A8FEF-5B8D-0144-A8DC-7CD592BFA06B}" srcOrd="7" destOrd="0" presId="urn:microsoft.com/office/officeart/2008/layout/RadialCluster"/>
    <dgm:cxn modelId="{6E20B0B2-B9EB-4E78-9C3A-B1B68BAC6C67}" type="presParOf" srcId="{7F4928A1-9CA2-C544-896B-53BCB56C2B51}" destId="{4B99C7E2-D82D-B941-9FB6-CF5A54D29375}"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AFC22D5-D33C-42AC-B111-3CC5BEAD287F}" type="datetimeFigureOut">
              <a:rPr lang="el-GR"/>
              <a:pPr>
                <a:defRPr/>
              </a:pPr>
              <a:t>13/6/2017</a:t>
            </a:fld>
            <a:endParaRPr lang="el-G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l-G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EDEF43-D12D-4E4A-957D-9691B644A676}" type="slidenum">
              <a:rPr lang="el-GR"/>
              <a:pPr>
                <a:defRPr/>
              </a:pPr>
              <a:t>‹nr.›</a:t>
            </a:fld>
            <a:endParaRPr lang="el-GR"/>
          </a:p>
        </p:txBody>
      </p:sp>
    </p:spTree>
    <p:extLst>
      <p:ext uri="{BB962C8B-B14F-4D97-AF65-F5344CB8AC3E}">
        <p14:creationId xmlns:p14="http://schemas.microsoft.com/office/powerpoint/2010/main" val="3146511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dirty="0" smtClean="0"/>
              <a:t>Good evening Ladies</a:t>
            </a:r>
            <a:r>
              <a:rPr lang="en-US" altLang="el-GR" baseline="0" dirty="0" smtClean="0"/>
              <a:t> and Gentlemen,</a:t>
            </a:r>
          </a:p>
          <a:p>
            <a:pPr marL="0" marR="0" indent="0" algn="l" defTabSz="914400" rtl="0" eaLnBrk="1" fontAlgn="base" latinLnBrk="0" hangingPunct="1">
              <a:lnSpc>
                <a:spcPct val="100000"/>
              </a:lnSpc>
              <a:spcBef>
                <a:spcPct val="0"/>
              </a:spcBef>
              <a:spcAft>
                <a:spcPct val="0"/>
              </a:spcAft>
              <a:buClrTx/>
              <a:buSzTx/>
              <a:buFontTx/>
              <a:buNone/>
              <a:tabLst/>
              <a:defRPr/>
            </a:pPr>
            <a:r>
              <a:rPr lang="en-US" altLang="el-GR" baseline="0" dirty="0" smtClean="0"/>
              <a:t>My name is George Karvelis and my today’s presentation will deal with the ECLI </a:t>
            </a:r>
            <a:r>
              <a:rPr lang="en-US" altLang="el-GR" sz="1200" b="0" noProof="1" smtClean="0">
                <a:solidFill>
                  <a:srgbClr val="006C87"/>
                </a:solidFill>
                <a:latin typeface="Roboto Bk" pitchFamily="2" charset="0"/>
                <a:ea typeface="Roboto Bk" pitchFamily="2" charset="0"/>
                <a:cs typeface="Roboto" pitchFamily="2" charset="0"/>
              </a:rPr>
              <a:t>Implementation in Greece at the Hellenic Council of State,</a:t>
            </a:r>
            <a:r>
              <a:rPr lang="en-US" altLang="el-GR" sz="1200" b="0" baseline="0" noProof="1" smtClean="0">
                <a:solidFill>
                  <a:srgbClr val="006C87"/>
                </a:solidFill>
                <a:latin typeface="Roboto Bk" pitchFamily="2" charset="0"/>
                <a:ea typeface="Roboto Bk" pitchFamily="2" charset="0"/>
                <a:cs typeface="Roboto" pitchFamily="2" charset="0"/>
              </a:rPr>
              <a:t> as part of the BO-ECLI project.</a:t>
            </a:r>
          </a:p>
          <a:p>
            <a:pPr marL="0" marR="0" indent="0" algn="l" defTabSz="914400" rtl="0" eaLnBrk="1" fontAlgn="base" latinLnBrk="0" hangingPunct="1">
              <a:lnSpc>
                <a:spcPct val="100000"/>
              </a:lnSpc>
              <a:spcBef>
                <a:spcPct val="0"/>
              </a:spcBef>
              <a:spcAft>
                <a:spcPct val="0"/>
              </a:spcAft>
              <a:buClrTx/>
              <a:buSzTx/>
              <a:buFontTx/>
              <a:buNone/>
              <a:tabLst/>
              <a:defRPr/>
            </a:pPr>
            <a:r>
              <a:rPr lang="en-US" altLang="el-GR" sz="1200" b="0" noProof="1" smtClean="0">
                <a:solidFill>
                  <a:srgbClr val="006C87"/>
                </a:solidFill>
                <a:latin typeface="Roboto Bk" pitchFamily="2" charset="0"/>
                <a:ea typeface="Roboto Bk" pitchFamily="2" charset="0"/>
                <a:cs typeface="Roboto" pitchFamily="2" charset="0"/>
              </a:rPr>
              <a:t>The responsible</a:t>
            </a:r>
            <a:r>
              <a:rPr lang="en-US" altLang="el-GR" sz="1200" b="0" baseline="0" noProof="1" smtClean="0">
                <a:solidFill>
                  <a:srgbClr val="006C87"/>
                </a:solidFill>
                <a:latin typeface="Roboto Bk" pitchFamily="2" charset="0"/>
                <a:ea typeface="Roboto Bk" pitchFamily="2" charset="0"/>
                <a:cs typeface="Roboto" pitchFamily="2" charset="0"/>
              </a:rPr>
              <a:t> parties for this implementation were the European Public Law Organization (EPLO) and of course the </a:t>
            </a:r>
            <a:r>
              <a:rPr lang="en-US" altLang="el-GR" sz="1200" b="0" noProof="1" smtClean="0">
                <a:solidFill>
                  <a:srgbClr val="006C87"/>
                </a:solidFill>
                <a:latin typeface="Roboto Bk" pitchFamily="2" charset="0"/>
                <a:ea typeface="Roboto Bk" pitchFamily="2" charset="0"/>
                <a:cs typeface="Roboto" pitchFamily="2" charset="0"/>
              </a:rPr>
              <a:t>Hellenic Council of State.</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l-GR" sz="1200" b="0" noProof="1" smtClean="0">
              <a:solidFill>
                <a:srgbClr val="006C87"/>
              </a:solidFill>
              <a:latin typeface="Roboto Bk" pitchFamily="2" charset="0"/>
              <a:ea typeface="Roboto Bk" pitchFamily="2" charset="0"/>
              <a:cs typeface="Roboto" pitchFamily="2" charset="0"/>
            </a:endParaRPr>
          </a:p>
          <a:p>
            <a:pPr eaLnBrk="1" hangingPunct="1">
              <a:spcBef>
                <a:spcPct val="0"/>
              </a:spcBef>
            </a:pPr>
            <a:endParaRPr lang="en-US" altLang="el-GR" dirty="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166FC3-CB6C-41FD-9118-A2D521584BB7}" type="slidenum">
              <a:rPr lang="el-GR" altLang="el-GR" smtClean="0"/>
              <a:pPr/>
              <a:t>1</a:t>
            </a:fld>
            <a:endParaRPr lang="el-GR" altLang="el-GR"/>
          </a:p>
        </p:txBody>
      </p:sp>
    </p:spTree>
    <p:extLst>
      <p:ext uri="{BB962C8B-B14F-4D97-AF65-F5344CB8AC3E}">
        <p14:creationId xmlns:p14="http://schemas.microsoft.com/office/powerpoint/2010/main" val="390517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altLang="el-GR" sz="1200" baseline="0" noProof="1" smtClean="0">
                <a:solidFill>
                  <a:srgbClr val="4C82AD"/>
                </a:solidFill>
                <a:latin typeface="Roboto" pitchFamily="2" charset="0"/>
                <a:ea typeface="Roboto" pitchFamily="2" charset="0"/>
                <a:cs typeface="Roboto" pitchFamily="2" charset="0"/>
              </a:rPr>
              <a:t>According to the Project spefications, </a:t>
            </a:r>
            <a:r>
              <a:rPr lang="en-US" altLang="el-GR" sz="1200" baseline="0" noProof="1" smtClean="0">
                <a:solidFill>
                  <a:schemeClr val="tx1"/>
                </a:solidFill>
                <a:latin typeface="+mn-lt"/>
                <a:ea typeface="+mn-ea"/>
                <a:cs typeface="+mn-cs"/>
              </a:rPr>
              <a:t>t</a:t>
            </a:r>
            <a:r>
              <a:rPr lang="en-US" altLang="el-GR" dirty="0" smtClean="0"/>
              <a:t>he</a:t>
            </a:r>
            <a:r>
              <a:rPr lang="en-US" altLang="el-GR" baseline="0" dirty="0" smtClean="0"/>
              <a:t> </a:t>
            </a:r>
            <a:r>
              <a:rPr lang="en-GB" altLang="el-GR" sz="1200" noProof="1" smtClean="0">
                <a:solidFill>
                  <a:srgbClr val="4C82AD"/>
                </a:solidFill>
                <a:latin typeface="Roboto" pitchFamily="2" charset="0"/>
                <a:ea typeface="Roboto" pitchFamily="2" charset="0"/>
                <a:cs typeface="Roboto" pitchFamily="2" charset="0"/>
              </a:rPr>
              <a:t>Deliverables expected,</a:t>
            </a:r>
            <a:r>
              <a:rPr lang="en-GB" altLang="el-GR" sz="1200" baseline="0" noProof="1" smtClean="0">
                <a:solidFill>
                  <a:srgbClr val="4C82AD"/>
                </a:solidFill>
                <a:latin typeface="Roboto" pitchFamily="2" charset="0"/>
                <a:ea typeface="Roboto" pitchFamily="2" charset="0"/>
                <a:cs typeface="Roboto" pitchFamily="2" charset="0"/>
              </a:rPr>
              <a:t> were:</a:t>
            </a:r>
            <a:endParaRPr lang="en-GB" altLang="el-GR" sz="1200" noProof="1" smtClean="0">
              <a:solidFill>
                <a:srgbClr val="4C82AD"/>
              </a:solidFill>
              <a:latin typeface="Roboto" pitchFamily="2" charset="0"/>
              <a:ea typeface="Roboto" pitchFamily="2" charset="0"/>
              <a:cs typeface="Roboto" pitchFamily="2" charset="0"/>
            </a:endParaRPr>
          </a:p>
          <a:p>
            <a:pPr marL="444500" lvl="1" indent="-368300" algn="just" eaLnBrk="0" hangingPunct="0">
              <a:buFont typeface="Wingdings" pitchFamily="2" charset="2"/>
              <a:buChar char="q"/>
            </a:pPr>
            <a:r>
              <a:rPr lang="en-US" altLang="el-GR" dirty="0" smtClean="0">
                <a:solidFill>
                  <a:srgbClr val="4C82AD"/>
                </a:solidFill>
                <a:latin typeface="Roboto" pitchFamily="2" charset="0"/>
                <a:ea typeface="Roboto" pitchFamily="2" charset="0"/>
                <a:cs typeface="Roboto" pitchFamily="2" charset="0"/>
              </a:rPr>
              <a:t>50.000 historical decisions having an ECLI assigned and indexed by the </a:t>
            </a:r>
            <a:r>
              <a:rPr lang="en-US" altLang="el-GR" b="0" dirty="0" smtClean="0">
                <a:solidFill>
                  <a:srgbClr val="4C82AD"/>
                </a:solidFill>
                <a:latin typeface="Roboto" pitchFamily="2" charset="0"/>
                <a:ea typeface="Roboto" pitchFamily="2" charset="0"/>
                <a:cs typeface="Roboto" pitchFamily="2" charset="0"/>
              </a:rPr>
              <a:t>ECLI Search Engine </a:t>
            </a:r>
            <a:r>
              <a:rPr lang="en-US" altLang="el-GR" dirty="0" smtClean="0">
                <a:solidFill>
                  <a:srgbClr val="4C82AD"/>
                </a:solidFill>
                <a:latin typeface="Roboto" pitchFamily="2" charset="0"/>
                <a:ea typeface="Roboto" pitchFamily="2" charset="0"/>
                <a:cs typeface="Roboto" pitchFamily="2" charset="0"/>
              </a:rPr>
              <a:t>of the European e-Justice Portal,</a:t>
            </a:r>
          </a:p>
          <a:p>
            <a:pPr marL="444500" lvl="1" indent="-368300" algn="just" eaLnBrk="0" hangingPunct="0">
              <a:buFont typeface="Wingdings" pitchFamily="2" charset="2"/>
              <a:buChar char="q"/>
            </a:pPr>
            <a:r>
              <a:rPr lang="en-US" altLang="el-GR" dirty="0" smtClean="0">
                <a:solidFill>
                  <a:srgbClr val="4C82AD"/>
                </a:solidFill>
                <a:latin typeface="Roboto" pitchFamily="2" charset="0"/>
                <a:ea typeface="Roboto" pitchFamily="2" charset="0"/>
                <a:cs typeface="Roboto" pitchFamily="2" charset="0"/>
              </a:rPr>
              <a:t>5.000 annual growth of decisions, after the completion of the project.</a:t>
            </a:r>
          </a:p>
          <a:p>
            <a:pPr eaLnBrk="1" hangingPunct="1">
              <a:spcBef>
                <a:spcPct val="0"/>
              </a:spcBef>
            </a:pPr>
            <a:endParaRPr lang="el-GR" altLang="el-GR"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7CEC37B-BF05-4A65-9224-05CA2A3927B8}" type="slidenum">
              <a:rPr lang="en-US" altLang="el-GR" smtClean="0"/>
              <a:pPr eaLnBrk="1" hangingPunct="1"/>
              <a:t>10</a:t>
            </a:fld>
            <a:endParaRPr lang="en-US" altLang="el-GR" smtClean="0"/>
          </a:p>
        </p:txBody>
      </p:sp>
    </p:spTree>
    <p:extLst>
      <p:ext uri="{BB962C8B-B14F-4D97-AF65-F5344CB8AC3E}">
        <p14:creationId xmlns:p14="http://schemas.microsoft.com/office/powerpoint/2010/main" val="20345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l-GR" dirty="0" smtClean="0"/>
              <a:t>The </a:t>
            </a:r>
            <a:r>
              <a:rPr lang="en-US" altLang="el-GR" u="none" dirty="0" smtClean="0">
                <a:solidFill>
                  <a:srgbClr val="4C82AD"/>
                </a:solidFill>
                <a:latin typeface="Roboto" pitchFamily="2" charset="0"/>
                <a:ea typeface="Roboto" pitchFamily="2" charset="0"/>
                <a:cs typeface="Roboto" pitchFamily="2" charset="0"/>
              </a:rPr>
              <a:t>Involved Persons</a:t>
            </a:r>
            <a:r>
              <a:rPr lang="en-US" altLang="el-GR" u="none" baseline="0" dirty="0" smtClean="0">
                <a:solidFill>
                  <a:srgbClr val="4C82AD"/>
                </a:solidFill>
                <a:latin typeface="Roboto" pitchFamily="2" charset="0"/>
                <a:ea typeface="Roboto" pitchFamily="2" charset="0"/>
                <a:cs typeface="Roboto" pitchFamily="2" charset="0"/>
              </a:rPr>
              <a:t> in this implementation project were:</a:t>
            </a:r>
          </a:p>
          <a:p>
            <a:pPr marL="444500" lvl="1" indent="-368300" algn="just" eaLnBrk="0" hangingPunct="0">
              <a:buFont typeface="Wingdings" pitchFamily="2" charset="2"/>
              <a:buChar char="q"/>
            </a:pPr>
            <a:r>
              <a:rPr lang="en-US" altLang="el-GR" b="0" dirty="0" smtClean="0">
                <a:solidFill>
                  <a:srgbClr val="4C82AD"/>
                </a:solidFill>
                <a:latin typeface="Roboto" pitchFamily="2" charset="0"/>
                <a:ea typeface="Roboto" pitchFamily="2" charset="0"/>
                <a:cs typeface="Roboto" pitchFamily="2" charset="0"/>
              </a:rPr>
              <a:t>From EPLO myself as a Senior IT Expert, and </a:t>
            </a:r>
            <a:r>
              <a:rPr lang="en-US" altLang="el-GR" b="0" dirty="0" err="1" smtClean="0">
                <a:solidFill>
                  <a:srgbClr val="4C82AD"/>
                </a:solidFill>
                <a:latin typeface="Roboto" pitchFamily="2" charset="0"/>
                <a:ea typeface="Roboto" pitchFamily="2" charset="0"/>
                <a:cs typeface="Roboto" pitchFamily="2" charset="0"/>
              </a:rPr>
              <a:t>Ms</a:t>
            </a:r>
            <a:r>
              <a:rPr lang="en-US" altLang="el-GR" b="0" dirty="0" smtClean="0">
                <a:solidFill>
                  <a:srgbClr val="4C82AD"/>
                </a:solidFill>
                <a:latin typeface="Roboto" pitchFamily="2" charset="0"/>
                <a:ea typeface="Roboto" pitchFamily="2" charset="0"/>
                <a:cs typeface="Roboto" pitchFamily="2" charset="0"/>
              </a:rPr>
              <a:t> </a:t>
            </a:r>
            <a:r>
              <a:rPr lang="en-US" altLang="el-GR" b="0" dirty="0" err="1" smtClean="0">
                <a:solidFill>
                  <a:srgbClr val="4C82AD"/>
                </a:solidFill>
                <a:latin typeface="Roboto" pitchFamily="2" charset="0"/>
                <a:ea typeface="Roboto" pitchFamily="2" charset="0"/>
                <a:cs typeface="Roboto" pitchFamily="2" charset="0"/>
              </a:rPr>
              <a:t>Lyristi</a:t>
            </a:r>
            <a:r>
              <a:rPr lang="en-US" altLang="el-GR" b="0" dirty="0" smtClean="0">
                <a:solidFill>
                  <a:srgbClr val="4C82AD"/>
                </a:solidFill>
                <a:latin typeface="Roboto" pitchFamily="2" charset="0"/>
                <a:ea typeface="Roboto" pitchFamily="2" charset="0"/>
                <a:cs typeface="Roboto" pitchFamily="2" charset="0"/>
              </a:rPr>
              <a:t> and </a:t>
            </a:r>
            <a:r>
              <a:rPr lang="en-US" altLang="el-GR" b="0" dirty="0" err="1" smtClean="0">
                <a:solidFill>
                  <a:srgbClr val="4C82AD"/>
                </a:solidFill>
                <a:latin typeface="Roboto" pitchFamily="2" charset="0"/>
                <a:ea typeface="Roboto" pitchFamily="2" charset="0"/>
                <a:cs typeface="Roboto" pitchFamily="2" charset="0"/>
              </a:rPr>
              <a:t>Ms</a:t>
            </a:r>
            <a:r>
              <a:rPr lang="en-US" altLang="el-GR" b="0" dirty="0" smtClean="0">
                <a:solidFill>
                  <a:srgbClr val="4C82AD"/>
                </a:solidFill>
                <a:latin typeface="Roboto" pitchFamily="2" charset="0"/>
                <a:ea typeface="Roboto" pitchFamily="2" charset="0"/>
                <a:cs typeface="Roboto" pitchFamily="2" charset="0"/>
              </a:rPr>
              <a:t> </a:t>
            </a:r>
            <a:r>
              <a:rPr lang="en-US" altLang="el-GR" b="0" dirty="0" err="1" smtClean="0">
                <a:solidFill>
                  <a:srgbClr val="4C82AD"/>
                </a:solidFill>
                <a:latin typeface="Roboto" pitchFamily="2" charset="0"/>
                <a:ea typeface="Roboto" pitchFamily="2" charset="0"/>
                <a:cs typeface="Roboto" pitchFamily="2" charset="0"/>
              </a:rPr>
              <a:t>Kefali</a:t>
            </a:r>
            <a:r>
              <a:rPr lang="en-US" altLang="el-GR" b="0" dirty="0" smtClean="0">
                <a:solidFill>
                  <a:srgbClr val="4C82AD"/>
                </a:solidFill>
                <a:latin typeface="Roboto" pitchFamily="2" charset="0"/>
                <a:ea typeface="Roboto" pitchFamily="2" charset="0"/>
                <a:cs typeface="Roboto" pitchFamily="2" charset="0"/>
              </a:rPr>
              <a:t> as Senior Legal Experts</a:t>
            </a:r>
          </a:p>
          <a:p>
            <a:pPr marL="444500" lvl="1" indent="-368300" algn="just" eaLnBrk="0" hangingPunct="0">
              <a:buFont typeface="Wingdings" pitchFamily="2" charset="2"/>
              <a:buChar char="q"/>
            </a:pPr>
            <a:r>
              <a:rPr lang="en-US" altLang="el-GR" b="0" dirty="0" smtClean="0">
                <a:solidFill>
                  <a:srgbClr val="4C82AD"/>
                </a:solidFill>
                <a:latin typeface="Roboto" pitchFamily="2" charset="0"/>
                <a:ea typeface="Roboto" pitchFamily="2" charset="0"/>
                <a:cs typeface="Roboto" pitchFamily="2" charset="0"/>
              </a:rPr>
              <a:t>And from the Hellenic </a:t>
            </a:r>
            <a:r>
              <a:rPr lang="en-US" altLang="el-GR" b="0" dirty="0" err="1" smtClean="0">
                <a:solidFill>
                  <a:srgbClr val="4C82AD"/>
                </a:solidFill>
                <a:latin typeface="Roboto" pitchFamily="2" charset="0"/>
                <a:ea typeface="Roboto" pitchFamily="2" charset="0"/>
                <a:cs typeface="Roboto" pitchFamily="2" charset="0"/>
              </a:rPr>
              <a:t>CoS</a:t>
            </a:r>
            <a:r>
              <a:rPr lang="en-US" altLang="el-GR" b="0" dirty="0" smtClean="0">
                <a:solidFill>
                  <a:srgbClr val="4C82AD"/>
                </a:solidFill>
                <a:latin typeface="Roboto" pitchFamily="2" charset="0"/>
                <a:ea typeface="Roboto" pitchFamily="2" charset="0"/>
                <a:cs typeface="Roboto" pitchFamily="2" charset="0"/>
              </a:rPr>
              <a:t>, </a:t>
            </a:r>
            <a:r>
              <a:rPr lang="en-US" altLang="el-GR" b="0" dirty="0" err="1" smtClean="0">
                <a:solidFill>
                  <a:srgbClr val="4C82AD"/>
                </a:solidFill>
                <a:latin typeface="Roboto" pitchFamily="2" charset="0"/>
                <a:ea typeface="Roboto" pitchFamily="2" charset="0"/>
                <a:cs typeface="Roboto" pitchFamily="2" charset="0"/>
              </a:rPr>
              <a:t>Mr</a:t>
            </a:r>
            <a:r>
              <a:rPr lang="en-US" altLang="el-GR" b="0" dirty="0" smtClean="0">
                <a:solidFill>
                  <a:srgbClr val="4C82AD"/>
                </a:solidFill>
                <a:latin typeface="Roboto" pitchFamily="2" charset="0"/>
                <a:ea typeface="Roboto" pitchFamily="2" charset="0"/>
                <a:cs typeface="Roboto" pitchFamily="2" charset="0"/>
              </a:rPr>
              <a:t> Nikolaos</a:t>
            </a:r>
            <a:r>
              <a:rPr lang="en-US" altLang="el-GR" b="0" baseline="0" dirty="0" smtClean="0">
                <a:solidFill>
                  <a:srgbClr val="4C82AD"/>
                </a:solidFill>
                <a:latin typeface="Roboto" pitchFamily="2" charset="0"/>
                <a:ea typeface="Roboto" pitchFamily="2" charset="0"/>
                <a:cs typeface="Roboto" pitchFamily="2" charset="0"/>
              </a:rPr>
              <a:t> </a:t>
            </a:r>
            <a:r>
              <a:rPr lang="en-US" altLang="el-GR" b="0" dirty="0" err="1" smtClean="0">
                <a:solidFill>
                  <a:srgbClr val="4C82AD"/>
                </a:solidFill>
                <a:latin typeface="Roboto" pitchFamily="2" charset="0"/>
                <a:ea typeface="Roboto" pitchFamily="2" charset="0"/>
                <a:cs typeface="Roboto" pitchFamily="2" charset="0"/>
              </a:rPr>
              <a:t>Sekeroglou</a:t>
            </a:r>
            <a:r>
              <a:rPr lang="en-US" altLang="el-GR" b="0" dirty="0" smtClean="0">
                <a:solidFill>
                  <a:srgbClr val="4C82AD"/>
                </a:solidFill>
                <a:latin typeface="Roboto" pitchFamily="2" charset="0"/>
                <a:ea typeface="Roboto" pitchFamily="2" charset="0"/>
                <a:cs typeface="Roboto" pitchFamily="2" charset="0"/>
              </a:rPr>
              <a:t>, Associate Councilor, who was our contact point for the project</a:t>
            </a:r>
          </a:p>
          <a:p>
            <a:pPr eaLnBrk="1" hangingPunct="1">
              <a:spcBef>
                <a:spcPct val="0"/>
              </a:spcBef>
            </a:pPr>
            <a:endParaRPr lang="el-GR" altLang="el-GR" u="none"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7CEC37B-BF05-4A65-9224-05CA2A3927B8}" type="slidenum">
              <a:rPr lang="en-US" altLang="el-GR" smtClean="0"/>
              <a:pPr eaLnBrk="1" hangingPunct="1"/>
              <a:t>11</a:t>
            </a:fld>
            <a:endParaRPr lang="en-US" altLang="el-GR" smtClean="0"/>
          </a:p>
        </p:txBody>
      </p:sp>
    </p:spTree>
    <p:extLst>
      <p:ext uri="{BB962C8B-B14F-4D97-AF65-F5344CB8AC3E}">
        <p14:creationId xmlns:p14="http://schemas.microsoft.com/office/powerpoint/2010/main" val="2584643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l-GR" dirty="0" smtClean="0"/>
              <a:t>One of</a:t>
            </a:r>
            <a:r>
              <a:rPr lang="en-US" altLang="el-GR" baseline="0" dirty="0" smtClean="0"/>
              <a:t> the most important tasks was to decide about the Structure of the ECLI code.</a:t>
            </a:r>
          </a:p>
          <a:p>
            <a:pPr eaLnBrk="1" hangingPunct="1">
              <a:spcBef>
                <a:spcPct val="0"/>
              </a:spcBef>
            </a:pPr>
            <a:r>
              <a:rPr lang="en-US" altLang="el-GR" baseline="0" dirty="0" smtClean="0"/>
              <a:t>For this, we had to follow the general rules of the ECLI structure and to study thoroughly the existing decision numbering mechanism of the Case Law Repository of the Hellenic </a:t>
            </a:r>
            <a:r>
              <a:rPr lang="en-US" altLang="el-GR" baseline="0" dirty="0" err="1" smtClean="0"/>
              <a:t>CoS.</a:t>
            </a:r>
            <a:endParaRPr lang="en-US" altLang="el-GR" baseline="0" dirty="0" smtClean="0"/>
          </a:p>
          <a:p>
            <a:pPr eaLnBrk="1" hangingPunct="1">
              <a:spcBef>
                <a:spcPct val="0"/>
              </a:spcBef>
            </a:pPr>
            <a:endParaRPr lang="en-US" altLang="el-GR" baseline="0" dirty="0" smtClean="0"/>
          </a:p>
          <a:p>
            <a:pPr eaLnBrk="1" hangingPunct="1">
              <a:spcBef>
                <a:spcPct val="0"/>
              </a:spcBef>
            </a:pPr>
            <a:r>
              <a:rPr lang="en-US" altLang="el-GR" baseline="0" dirty="0" smtClean="0"/>
              <a:t>The following example illustrates the five components of the ECLI code in the Hellenic </a:t>
            </a:r>
            <a:r>
              <a:rPr lang="en-US" altLang="el-GR" baseline="0" dirty="0" err="1" smtClean="0"/>
              <a:t>CoS</a:t>
            </a:r>
            <a:r>
              <a:rPr lang="en-US" altLang="el-GR" baseline="0" dirty="0" smtClean="0"/>
              <a:t>:</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dirty="0" smtClean="0"/>
              <a:t>ECLI Abbreviation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dirty="0" smtClean="0"/>
              <a:t>Country Code for Greece EL, based</a:t>
            </a:r>
            <a:r>
              <a:rPr lang="en-US" sz="1200" baseline="0" dirty="0" smtClean="0"/>
              <a:t> on the EU Publication Office recommendation</a:t>
            </a:r>
            <a:endParaRPr lang="el-GR" sz="1200" dirty="0" smtClean="0"/>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dirty="0" smtClean="0"/>
              <a:t>Court code</a:t>
            </a:r>
            <a:r>
              <a:rPr lang="el-GR" sz="1200" dirty="0" smtClean="0"/>
              <a:t> </a:t>
            </a:r>
            <a:r>
              <a:rPr lang="en-US" sz="1200" dirty="0" smtClean="0"/>
              <a:t>(Decided</a:t>
            </a:r>
            <a:r>
              <a:rPr lang="en-US" sz="1200" baseline="0" dirty="0" smtClean="0"/>
              <a:t> to be COS instead of </a:t>
            </a:r>
            <a:r>
              <a:rPr lang="en-US" sz="1200" baseline="0" dirty="0" err="1" smtClean="0"/>
              <a:t>STE</a:t>
            </a:r>
            <a:r>
              <a:rPr lang="en-US" sz="1200" baseline="0" dirty="0" smtClean="0"/>
              <a:t> (which is the Greek Abbreviation of the Hellenic </a:t>
            </a:r>
            <a:r>
              <a:rPr lang="en-US" sz="1200" baseline="0" dirty="0" err="1" smtClean="0"/>
              <a:t>CoS</a:t>
            </a:r>
            <a:r>
              <a:rPr lang="en-US" sz="1200" baseline="0" dirty="0" smtClean="0"/>
              <a:t>), in order have a m</a:t>
            </a:r>
            <a:r>
              <a:rPr lang="en-US" altLang="el-GR" baseline="0" dirty="0" smtClean="0"/>
              <a:t>eaningful code for the international legal community</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dirty="0" smtClean="0"/>
              <a:t>Year of the decision</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200" dirty="0" smtClean="0"/>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The fifth element</a:t>
            </a:r>
            <a:r>
              <a:rPr lang="en-US" sz="1200" kern="1200" baseline="0" dirty="0" smtClean="0">
                <a:solidFill>
                  <a:schemeClr val="tx1"/>
                </a:solidFill>
                <a:effectLst/>
                <a:latin typeface="+mn-lt"/>
                <a:ea typeface="+mn-ea"/>
                <a:cs typeface="+mn-cs"/>
              </a:rPr>
              <a:t> of the ECLI code, which is </a:t>
            </a:r>
            <a:r>
              <a:rPr lang="en-US" altLang="el-GR" baseline="0" dirty="0" smtClean="0"/>
              <a:t>the &lt;ordinal number&gt;, </a:t>
            </a:r>
            <a:r>
              <a:rPr lang="en-US" sz="1200" kern="1200" baseline="0" dirty="0" smtClean="0">
                <a:solidFill>
                  <a:schemeClr val="tx1"/>
                </a:solidFill>
                <a:effectLst/>
                <a:latin typeface="+mn-lt"/>
                <a:ea typeface="+mn-ea"/>
                <a:cs typeface="+mn-cs"/>
              </a:rPr>
              <a:t>is defined in such a way, </a:t>
            </a:r>
            <a:r>
              <a:rPr lang="en-US" altLang="el-GR" baseline="0" dirty="0" smtClean="0"/>
              <a:t>in order to ensure it’s uniqueness within the entire Hellenic </a:t>
            </a:r>
            <a:r>
              <a:rPr lang="en-US" altLang="el-GR" baseline="0" dirty="0" err="1" smtClean="0"/>
              <a:t>CoS’s</a:t>
            </a:r>
            <a:r>
              <a:rPr lang="en-US" altLang="el-GR" baseline="0" dirty="0" smtClean="0"/>
              <a:t> case law repository.</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In that respect, the First part of the ordinary number, consists</a:t>
            </a:r>
            <a:r>
              <a:rPr lang="en-US" sz="1200" kern="1200" baseline="0" dirty="0" smtClean="0">
                <a:solidFill>
                  <a:schemeClr val="tx1"/>
                </a:solidFill>
                <a:effectLst/>
                <a:latin typeface="+mn-lt"/>
                <a:ea typeface="+mn-ea"/>
                <a:cs typeface="+mn-cs"/>
              </a:rPr>
              <a:t> of:</a:t>
            </a:r>
            <a:endParaRPr lang="el-GR" sz="1200" dirty="0" smtClean="0"/>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dirty="0" smtClean="0"/>
              <a:t>The Publication</a:t>
            </a:r>
            <a:r>
              <a:rPr lang="en-US" sz="1200" baseline="0" dirty="0" smtClean="0"/>
              <a:t> </a:t>
            </a:r>
            <a:r>
              <a:rPr lang="en-US" sz="1200" dirty="0" smtClean="0"/>
              <a:t>Month of the decision</a:t>
            </a:r>
            <a:endParaRPr lang="el-GR" sz="1200" dirty="0" smtClean="0"/>
          </a:p>
          <a:p>
            <a:pPr marL="171450" lvl="0" indent="-171450">
              <a:buFont typeface="Arial" panose="020B0604020202020204" pitchFamily="34" charset="0"/>
              <a:buChar char="•"/>
            </a:pPr>
            <a:r>
              <a:rPr lang="en-US" sz="1200" dirty="0" smtClean="0"/>
              <a:t>The Publication</a:t>
            </a:r>
            <a:r>
              <a:rPr lang="en-US" sz="1200" baseline="0" dirty="0" smtClean="0"/>
              <a:t> </a:t>
            </a:r>
            <a:r>
              <a:rPr lang="en-US" sz="1200" kern="1200" dirty="0" smtClean="0">
                <a:solidFill>
                  <a:schemeClr val="tx1"/>
                </a:solidFill>
                <a:effectLst/>
                <a:latin typeface="+mn-lt"/>
                <a:ea typeface="+mn-ea"/>
                <a:cs typeface="+mn-cs"/>
              </a:rPr>
              <a:t>Day of the decision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Registration Book of the decision,</a:t>
            </a:r>
            <a:r>
              <a:rPr lang="en-US" sz="1200" kern="1200" baseline="0" dirty="0" smtClean="0">
                <a:solidFill>
                  <a:schemeClr val="tx1"/>
                </a:solidFill>
                <a:effectLst/>
                <a:latin typeface="+mn-lt"/>
                <a:ea typeface="+mn-ea"/>
                <a:cs typeface="+mn-cs"/>
              </a:rPr>
              <a:t> which is actually one ore two capital letters </a:t>
            </a:r>
            <a:r>
              <a:rPr lang="en-US" sz="1200" kern="1200" dirty="0" smtClean="0">
                <a:solidFill>
                  <a:schemeClr val="tx1"/>
                </a:solidFill>
                <a:effectLst/>
                <a:latin typeface="+mn-lt"/>
                <a:ea typeface="+mn-ea"/>
                <a:cs typeface="+mn-cs"/>
              </a:rPr>
              <a:t>representing the specific Registration “book” in which the decision has been registered)</a:t>
            </a:r>
            <a:endParaRPr lang="el-G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Decision Number (represents the actual number of a decision registered in this particular &lt;</a:t>
            </a:r>
            <a:r>
              <a:rPr lang="en-US" sz="1200" i="1" kern="1200" dirty="0" smtClean="0">
                <a:solidFill>
                  <a:schemeClr val="tx1"/>
                </a:solidFill>
                <a:effectLst/>
                <a:latin typeface="+mn-lt"/>
                <a:ea typeface="+mn-ea"/>
                <a:cs typeface="+mn-cs"/>
              </a:rPr>
              <a:t>Registration Book</a:t>
            </a:r>
            <a:r>
              <a:rPr lang="en-US" sz="1200" kern="1200" dirty="0" smtClean="0">
                <a:solidFill>
                  <a:schemeClr val="tx1"/>
                </a:solidFill>
                <a:effectLst/>
                <a:latin typeface="+mn-lt"/>
                <a:ea typeface="+mn-ea"/>
                <a:cs typeface="+mn-cs"/>
              </a:rPr>
              <a:t>&gt; in the particular &lt;</a:t>
            </a:r>
            <a:r>
              <a:rPr lang="en-US" sz="1200" i="1" kern="1200" dirty="0" smtClean="0">
                <a:solidFill>
                  <a:schemeClr val="tx1"/>
                </a:solidFill>
                <a:effectLst/>
                <a:latin typeface="+mn-lt"/>
                <a:ea typeface="+mn-ea"/>
                <a:cs typeface="+mn-cs"/>
              </a:rPr>
              <a:t>year&gt;</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The Second part of the ordinary number, consists</a:t>
            </a:r>
            <a:r>
              <a:rPr lang="en-US" sz="1200" kern="1200" baseline="0" dirty="0" smtClean="0">
                <a:solidFill>
                  <a:schemeClr val="tx1"/>
                </a:solidFill>
                <a:effectLst/>
                <a:latin typeface="+mn-lt"/>
                <a:ea typeface="+mn-ea"/>
                <a:cs typeface="+mn-cs"/>
              </a:rPr>
              <a:t> of:</a:t>
            </a:r>
            <a:endParaRPr lang="en-US" sz="1200" kern="1200" dirty="0" smtClean="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the Case Registration Year (</a:t>
            </a:r>
            <a:r>
              <a:rPr lang="en-US" sz="1200" kern="1200" dirty="0" smtClean="0">
                <a:solidFill>
                  <a:schemeClr val="tx1"/>
                </a:solidFill>
                <a:effectLst/>
                <a:latin typeface="+mn-lt"/>
                <a:ea typeface="+mn-ea"/>
                <a:cs typeface="+mn-cs"/>
              </a:rPr>
              <a:t>of the respective case for the decision</a:t>
            </a:r>
            <a:r>
              <a:rPr lang="en-US" sz="1200" dirty="0" smtClean="0"/>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the Case Registration Book code of that case, and</a:t>
            </a:r>
            <a:endParaRPr lang="el-GR" sz="1200"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the Case Registration Number </a:t>
            </a:r>
            <a:r>
              <a:rPr lang="en-US" sz="1200" kern="1200" dirty="0" smtClean="0">
                <a:solidFill>
                  <a:schemeClr val="tx1"/>
                </a:solidFill>
                <a:effectLst/>
                <a:latin typeface="+mn-lt"/>
                <a:ea typeface="+mn-ea"/>
                <a:cs typeface="+mn-cs"/>
              </a:rPr>
              <a:t>(which represents the actual number of the respective case for the decision, registered in this particular &lt;</a:t>
            </a:r>
            <a:r>
              <a:rPr lang="en-US" sz="1200" i="1" kern="1200" dirty="0" smtClean="0">
                <a:solidFill>
                  <a:schemeClr val="tx1"/>
                </a:solidFill>
                <a:effectLst/>
                <a:latin typeface="+mn-lt"/>
                <a:ea typeface="+mn-ea"/>
                <a:cs typeface="+mn-cs"/>
              </a:rPr>
              <a:t>Case Registration Book</a:t>
            </a:r>
            <a:r>
              <a:rPr lang="en-US" sz="1200" kern="1200" dirty="0" smtClean="0">
                <a:solidFill>
                  <a:schemeClr val="tx1"/>
                </a:solidFill>
                <a:effectLst/>
                <a:latin typeface="+mn-lt"/>
                <a:ea typeface="+mn-ea"/>
                <a:cs typeface="+mn-cs"/>
              </a:rPr>
              <a:t>&gt; in the particular &lt;</a:t>
            </a:r>
            <a:r>
              <a:rPr lang="en-US" sz="1200" i="1" kern="1200" dirty="0" smtClean="0">
                <a:solidFill>
                  <a:schemeClr val="tx1"/>
                </a:solidFill>
                <a:effectLst/>
                <a:latin typeface="+mn-lt"/>
                <a:ea typeface="+mn-ea"/>
                <a:cs typeface="+mn-cs"/>
              </a:rPr>
              <a:t>year&gt;</a:t>
            </a:r>
            <a:r>
              <a:rPr lang="en-US" sz="1200" kern="1200" dirty="0" smtClean="0">
                <a:solidFill>
                  <a:schemeClr val="tx1"/>
                </a:solidFill>
                <a:effectLst/>
                <a:latin typeface="+mn-lt"/>
                <a:ea typeface="+mn-ea"/>
                <a:cs typeface="+mn-cs"/>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l-GR" sz="1200"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l-GR" sz="1200" dirty="0" smtClean="0"/>
          </a:p>
          <a:p>
            <a:pPr marL="171450" lvl="0" indent="-171450">
              <a:buFont typeface="Arial" panose="020B0604020202020204" pitchFamily="34" charset="0"/>
              <a:buChar char="•"/>
            </a:pPr>
            <a:endParaRPr lang="el-GR" sz="1200" kern="1200" dirty="0" smtClean="0">
              <a:solidFill>
                <a:schemeClr val="tx1"/>
              </a:solidFill>
              <a:effectLst/>
              <a:latin typeface="+mn-lt"/>
              <a:ea typeface="+mn-ea"/>
              <a:cs typeface="+mn-cs"/>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l-GR" altLang="el-GR"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FDA2886-F58C-4C9D-AB08-B9FFADD049EA}" type="slidenum">
              <a:rPr lang="el-GR" altLang="el-GR" smtClean="0">
                <a:latin typeface="Arial" charset="0"/>
              </a:rPr>
              <a:pPr algn="r" eaLnBrk="1" hangingPunct="1">
                <a:spcBef>
                  <a:spcPct val="0"/>
                </a:spcBef>
              </a:pPr>
              <a:t>12</a:t>
            </a:fld>
            <a:endParaRPr lang="el-GR" altLang="el-GR" smtClean="0">
              <a:latin typeface="Arial" charset="0"/>
            </a:endParaRPr>
          </a:p>
        </p:txBody>
      </p:sp>
    </p:spTree>
    <p:extLst>
      <p:ext uri="{BB962C8B-B14F-4D97-AF65-F5344CB8AC3E}">
        <p14:creationId xmlns:p14="http://schemas.microsoft.com/office/powerpoint/2010/main" val="2296208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altLang="el-GR" dirty="0" smtClean="0"/>
              <a:t>This</a:t>
            </a:r>
            <a:r>
              <a:rPr lang="en-US" altLang="el-GR" baseline="0" dirty="0" smtClean="0"/>
              <a:t> is how all the relative information about a decision is presented when searching in the publicly accessed </a:t>
            </a:r>
            <a:r>
              <a:rPr lang="en-US" altLang="el-GR" dirty="0" smtClean="0">
                <a:solidFill>
                  <a:srgbClr val="4C82AD"/>
                </a:solidFill>
                <a:latin typeface="Roboto" pitchFamily="2" charset="0"/>
                <a:ea typeface="Roboto" pitchFamily="2" charset="0"/>
                <a:cs typeface="Roboto" pitchFamily="2" charset="0"/>
              </a:rPr>
              <a:t>Hellenic Council of State’s Case Law Repository,</a:t>
            </a:r>
            <a:r>
              <a:rPr lang="en-US" altLang="el-GR" baseline="0" dirty="0" smtClean="0">
                <a:solidFill>
                  <a:srgbClr val="4C82AD"/>
                </a:solidFill>
                <a:latin typeface="Roboto" pitchFamily="2" charset="0"/>
                <a:ea typeface="Roboto" pitchFamily="2" charset="0"/>
                <a:cs typeface="Roboto" pitchFamily="2" charset="0"/>
              </a:rPr>
              <a:t> </a:t>
            </a:r>
            <a:br>
              <a:rPr lang="en-US" altLang="el-GR" baseline="0" dirty="0" smtClean="0">
                <a:solidFill>
                  <a:srgbClr val="4C82AD"/>
                </a:solidFill>
                <a:latin typeface="Roboto" pitchFamily="2" charset="0"/>
                <a:ea typeface="Roboto" pitchFamily="2" charset="0"/>
                <a:cs typeface="Roboto" pitchFamily="2" charset="0"/>
              </a:rPr>
            </a:br>
            <a:r>
              <a:rPr lang="en-US" altLang="el-GR" baseline="0" dirty="0" smtClean="0">
                <a:solidFill>
                  <a:srgbClr val="4C82AD"/>
                </a:solidFill>
                <a:latin typeface="Roboto" pitchFamily="2" charset="0"/>
                <a:ea typeface="Roboto" pitchFamily="2" charset="0"/>
                <a:cs typeface="Roboto" pitchFamily="2" charset="0"/>
              </a:rPr>
              <a:t>together with the assigned ECLI code</a:t>
            </a:r>
            <a:endParaRPr lang="en-US" altLang="el-GR" dirty="0" smtClean="0">
              <a:solidFill>
                <a:srgbClr val="4C82AD"/>
              </a:solidFill>
              <a:latin typeface="Roboto" pitchFamily="2" charset="0"/>
              <a:ea typeface="Roboto" pitchFamily="2" charset="0"/>
              <a:cs typeface="Roboto" pitchFamily="2" charset="0"/>
            </a:endParaRPr>
          </a:p>
          <a:p>
            <a:pPr eaLnBrk="1" hangingPunct="1">
              <a:spcBef>
                <a:spcPct val="0"/>
              </a:spcBef>
            </a:pPr>
            <a:endParaRPr lang="el-GR" altLang="el-GR"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FDA2886-F58C-4C9D-AB08-B9FFADD049EA}" type="slidenum">
              <a:rPr lang="el-GR" altLang="el-GR" smtClean="0">
                <a:latin typeface="Arial" charset="0"/>
              </a:rPr>
              <a:pPr algn="r" eaLnBrk="1" hangingPunct="1">
                <a:spcBef>
                  <a:spcPct val="0"/>
                </a:spcBef>
              </a:pPr>
              <a:t>13</a:t>
            </a:fld>
            <a:endParaRPr lang="el-GR" altLang="el-GR" smtClean="0">
              <a:latin typeface="Arial" charset="0"/>
            </a:endParaRPr>
          </a:p>
        </p:txBody>
      </p:sp>
    </p:spTree>
    <p:extLst>
      <p:ext uri="{BB962C8B-B14F-4D97-AF65-F5344CB8AC3E}">
        <p14:creationId xmlns:p14="http://schemas.microsoft.com/office/powerpoint/2010/main" val="319196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l-GR" sz="1200" noProof="1" smtClean="0">
                <a:solidFill>
                  <a:srgbClr val="4C82AD"/>
                </a:solidFill>
                <a:latin typeface="Roboto" pitchFamily="2" charset="0"/>
                <a:ea typeface="Roboto" pitchFamily="2" charset="0"/>
                <a:cs typeface="Roboto" pitchFamily="2" charset="0"/>
              </a:rPr>
              <a:t>What have</a:t>
            </a:r>
            <a:r>
              <a:rPr lang="en-GB" altLang="el-GR" sz="1200" baseline="0" noProof="1" smtClean="0">
                <a:solidFill>
                  <a:srgbClr val="4C82AD"/>
                </a:solidFill>
                <a:latin typeface="Roboto" pitchFamily="2" charset="0"/>
                <a:ea typeface="Roboto" pitchFamily="2" charset="0"/>
                <a:cs typeface="Roboto" pitchFamily="2" charset="0"/>
              </a:rPr>
              <a:t> we achieved?</a:t>
            </a:r>
          </a:p>
          <a:p>
            <a:pPr marL="444500" lvl="1" indent="-368300" algn="just" eaLnBrk="0" hangingPunct="0">
              <a:buFont typeface="Wingdings" pitchFamily="2" charset="2"/>
              <a:buChar char="q"/>
            </a:pPr>
            <a:r>
              <a:rPr lang="en-US" altLang="el-GR" dirty="0" smtClean="0">
                <a:solidFill>
                  <a:srgbClr val="4C82AD"/>
                </a:solidFill>
                <a:latin typeface="Roboto" pitchFamily="2" charset="0"/>
                <a:ea typeface="Roboto" pitchFamily="2" charset="0"/>
                <a:cs typeface="Roboto" pitchFamily="2" charset="0"/>
              </a:rPr>
              <a:t>ECLI implemented successfully </a:t>
            </a:r>
            <a:r>
              <a:rPr lang="en-US" altLang="el-GR" u="sng" dirty="0" smtClean="0">
                <a:solidFill>
                  <a:srgbClr val="4C82AD"/>
                </a:solidFill>
                <a:latin typeface="Roboto" pitchFamily="2" charset="0"/>
                <a:ea typeface="Roboto" pitchFamily="2" charset="0"/>
                <a:cs typeface="Roboto" pitchFamily="2" charset="0"/>
              </a:rPr>
              <a:t>on-time</a:t>
            </a:r>
            <a:r>
              <a:rPr lang="en-US" altLang="el-GR" dirty="0" smtClean="0">
                <a:solidFill>
                  <a:srgbClr val="4C82AD"/>
                </a:solidFill>
                <a:latin typeface="Roboto" pitchFamily="2" charset="0"/>
                <a:ea typeface="Roboto" pitchFamily="2" charset="0"/>
                <a:cs typeface="Roboto" pitchFamily="2" charset="0"/>
              </a:rPr>
              <a:t> and </a:t>
            </a:r>
            <a:r>
              <a:rPr lang="en-US" altLang="el-GR" u="sng" dirty="0" smtClean="0">
                <a:solidFill>
                  <a:srgbClr val="4C82AD"/>
                </a:solidFill>
                <a:latin typeface="Roboto" pitchFamily="2" charset="0"/>
                <a:ea typeface="Roboto" pitchFamily="2" charset="0"/>
                <a:cs typeface="Roboto" pitchFamily="2" charset="0"/>
              </a:rPr>
              <a:t>in-budget</a:t>
            </a:r>
            <a:r>
              <a:rPr lang="en-US" altLang="el-GR" dirty="0" smtClean="0">
                <a:solidFill>
                  <a:srgbClr val="4C82AD"/>
                </a:solidFill>
                <a:latin typeface="Roboto" pitchFamily="2" charset="0"/>
                <a:ea typeface="Roboto" pitchFamily="2" charset="0"/>
                <a:cs typeface="Roboto" pitchFamily="2" charset="0"/>
              </a:rPr>
              <a:t> at the Hellenic Council of State</a:t>
            </a:r>
          </a:p>
          <a:p>
            <a:pPr marL="444500" marR="0" lvl="1" indent="-368300" algn="just" defTabSz="914400" rtl="0" eaLnBrk="0" fontAlgn="base" latinLnBrk="0" hangingPunct="0">
              <a:lnSpc>
                <a:spcPct val="100000"/>
              </a:lnSpc>
              <a:spcBef>
                <a:spcPct val="30000"/>
              </a:spcBef>
              <a:spcAft>
                <a:spcPct val="0"/>
              </a:spcAft>
              <a:buClrTx/>
              <a:buSzTx/>
              <a:buFont typeface="Wingdings" pitchFamily="2" charset="2"/>
              <a:buChar char="q"/>
              <a:tabLst/>
              <a:defRPr/>
            </a:pPr>
            <a:r>
              <a:rPr lang="en-US" altLang="el-GR" b="1" u="sng" dirty="0" smtClean="0">
                <a:solidFill>
                  <a:srgbClr val="4C82AD"/>
                </a:solidFill>
                <a:latin typeface="Roboto" pitchFamily="2" charset="0"/>
                <a:ea typeface="Roboto" pitchFamily="2" charset="0"/>
                <a:cs typeface="Roboto" pitchFamily="2" charset="0"/>
              </a:rPr>
              <a:t>Almost 71.000 </a:t>
            </a:r>
            <a:r>
              <a:rPr lang="en-US" altLang="el-GR" dirty="0" smtClean="0">
                <a:solidFill>
                  <a:srgbClr val="4C82AD"/>
                </a:solidFill>
                <a:latin typeface="Roboto" pitchFamily="2" charset="0"/>
                <a:ea typeface="Roboto" pitchFamily="2" charset="0"/>
                <a:cs typeface="Roboto" pitchFamily="2" charset="0"/>
              </a:rPr>
              <a:t>historical decisions (till today) assigned an ECLI and indexed by </a:t>
            </a:r>
            <a:r>
              <a:rPr lang="en-US" altLang="el-GR" b="0" dirty="0" smtClean="0">
                <a:solidFill>
                  <a:srgbClr val="4C82AD"/>
                </a:solidFill>
                <a:latin typeface="Roboto" pitchFamily="2" charset="0"/>
                <a:ea typeface="Roboto" pitchFamily="2" charset="0"/>
                <a:cs typeface="Roboto" pitchFamily="2" charset="0"/>
              </a:rPr>
              <a:t>ECLI Search Engine </a:t>
            </a:r>
            <a:r>
              <a:rPr lang="en-US" altLang="el-GR" dirty="0" smtClean="0">
                <a:solidFill>
                  <a:srgbClr val="4C82AD"/>
                </a:solidFill>
                <a:latin typeface="Roboto" pitchFamily="2" charset="0"/>
                <a:ea typeface="Roboto" pitchFamily="2" charset="0"/>
                <a:cs typeface="Roboto" pitchFamily="2" charset="0"/>
              </a:rPr>
              <a:t>of the European e-Justice Portal, instead of 50.000 expected</a:t>
            </a:r>
          </a:p>
          <a:p>
            <a:pPr marL="444500" marR="0" lvl="1" indent="-368300" algn="just" defTabSz="914400" rtl="0" eaLnBrk="0" fontAlgn="base" latinLnBrk="0" hangingPunct="0">
              <a:lnSpc>
                <a:spcPct val="100000"/>
              </a:lnSpc>
              <a:spcBef>
                <a:spcPct val="30000"/>
              </a:spcBef>
              <a:spcAft>
                <a:spcPct val="0"/>
              </a:spcAft>
              <a:buClrTx/>
              <a:buSzTx/>
              <a:buFont typeface="Wingdings" pitchFamily="2" charset="2"/>
              <a:buChar char="q"/>
              <a:tabLst/>
              <a:defRPr/>
            </a:pPr>
            <a:r>
              <a:rPr lang="en-US" altLang="el-GR" dirty="0" smtClean="0">
                <a:solidFill>
                  <a:srgbClr val="4C82AD"/>
                </a:solidFill>
                <a:latin typeface="Roboto" pitchFamily="2" charset="0"/>
                <a:ea typeface="Roboto" pitchFamily="2" charset="0"/>
                <a:cs typeface="Roboto" pitchFamily="2" charset="0"/>
              </a:rPr>
              <a:t>From now on, when a new decision</a:t>
            </a:r>
            <a:r>
              <a:rPr lang="en-US" altLang="el-GR" baseline="0" dirty="0" smtClean="0">
                <a:solidFill>
                  <a:srgbClr val="4C82AD"/>
                </a:solidFill>
                <a:latin typeface="Roboto" pitchFamily="2" charset="0"/>
                <a:ea typeface="Roboto" pitchFamily="2" charset="0"/>
                <a:cs typeface="Roboto" pitchFamily="2" charset="0"/>
              </a:rPr>
              <a:t> is published in </a:t>
            </a:r>
            <a:r>
              <a:rPr lang="en-US" altLang="el-GR" dirty="0" smtClean="0">
                <a:solidFill>
                  <a:srgbClr val="4C82AD"/>
                </a:solidFill>
                <a:latin typeface="Roboto" pitchFamily="2" charset="0"/>
                <a:ea typeface="Roboto" pitchFamily="2" charset="0"/>
                <a:cs typeface="Roboto" pitchFamily="2" charset="0"/>
              </a:rPr>
              <a:t>the Hellenic Council of State’ Case Law Portal, an ECLI code is automatically assigned and it</a:t>
            </a:r>
            <a:r>
              <a:rPr lang="en-US" altLang="el-GR" baseline="0" dirty="0" smtClean="0">
                <a:solidFill>
                  <a:srgbClr val="4C82AD"/>
                </a:solidFill>
                <a:latin typeface="Roboto" pitchFamily="2" charset="0"/>
                <a:ea typeface="Roboto" pitchFamily="2" charset="0"/>
                <a:cs typeface="Roboto" pitchFamily="2" charset="0"/>
              </a:rPr>
              <a:t> is indexed in the </a:t>
            </a:r>
            <a:r>
              <a:rPr lang="en-US" altLang="el-GR" b="0" dirty="0" smtClean="0">
                <a:solidFill>
                  <a:srgbClr val="4C82AD"/>
                </a:solidFill>
                <a:latin typeface="Roboto" pitchFamily="2" charset="0"/>
                <a:ea typeface="Roboto" pitchFamily="2" charset="0"/>
                <a:cs typeface="Roboto" pitchFamily="2" charset="0"/>
              </a:rPr>
              <a:t>ECLI Search Engine </a:t>
            </a:r>
            <a:r>
              <a:rPr lang="en-US" altLang="el-GR" dirty="0" smtClean="0">
                <a:solidFill>
                  <a:srgbClr val="4C82AD"/>
                </a:solidFill>
                <a:latin typeface="Roboto" pitchFamily="2" charset="0"/>
                <a:ea typeface="Roboto" pitchFamily="2" charset="0"/>
                <a:cs typeface="Roboto" pitchFamily="2" charset="0"/>
              </a:rPr>
              <a:t>of the European e-Justice Portal</a:t>
            </a:r>
            <a:endParaRPr lang="en-US" altLang="el-GR" baseline="0" dirty="0" smtClean="0">
              <a:solidFill>
                <a:srgbClr val="4C82AD"/>
              </a:solidFill>
              <a:latin typeface="Roboto" pitchFamily="2" charset="0"/>
              <a:ea typeface="Roboto" pitchFamily="2" charset="0"/>
              <a:cs typeface="Roboto" pitchFamily="2" charset="0"/>
            </a:endParaRPr>
          </a:p>
          <a:p>
            <a:pPr marL="444500" marR="0" lvl="1" indent="-368300" algn="just" defTabSz="914400" rtl="0" eaLnBrk="0" fontAlgn="base" latinLnBrk="0" hangingPunct="0">
              <a:lnSpc>
                <a:spcPct val="100000"/>
              </a:lnSpc>
              <a:spcBef>
                <a:spcPct val="30000"/>
              </a:spcBef>
              <a:spcAft>
                <a:spcPct val="0"/>
              </a:spcAft>
              <a:buClrTx/>
              <a:buSzTx/>
              <a:buFont typeface="Wingdings" pitchFamily="2" charset="2"/>
              <a:buChar char="q"/>
              <a:tabLst/>
              <a:defRPr/>
            </a:pPr>
            <a:r>
              <a:rPr lang="en-US" altLang="el-GR" dirty="0" smtClean="0">
                <a:solidFill>
                  <a:srgbClr val="4C82AD"/>
                </a:solidFill>
                <a:latin typeface="Roboto" pitchFamily="2" charset="0"/>
                <a:ea typeface="Roboto" pitchFamily="2" charset="0"/>
                <a:cs typeface="Roboto" pitchFamily="2" charset="0"/>
              </a:rPr>
              <a:t>Judges, court officers, lawyers, citizens,</a:t>
            </a:r>
            <a:r>
              <a:rPr lang="en-US" altLang="el-GR" baseline="0" dirty="0" smtClean="0">
                <a:solidFill>
                  <a:srgbClr val="4C82AD"/>
                </a:solidFill>
                <a:latin typeface="Roboto" pitchFamily="2" charset="0"/>
                <a:ea typeface="Roboto" pitchFamily="2" charset="0"/>
                <a:cs typeface="Roboto" pitchFamily="2" charset="0"/>
              </a:rPr>
              <a:t> as well as </a:t>
            </a:r>
            <a:r>
              <a:rPr lang="en-US" altLang="el-GR" dirty="0" smtClean="0">
                <a:solidFill>
                  <a:srgbClr val="4C82AD"/>
                </a:solidFill>
                <a:latin typeface="Roboto" pitchFamily="2" charset="0"/>
                <a:ea typeface="Roboto" pitchFamily="2" charset="0"/>
                <a:cs typeface="Roboto" pitchFamily="2" charset="0"/>
              </a:rPr>
              <a:t>the Greek and the International legal community can now search on Hellenic Council of State’s decisions, using the powerful EU ECLI Search Engine, giving in</a:t>
            </a:r>
            <a:r>
              <a:rPr lang="en-US" altLang="el-GR" baseline="0" dirty="0" smtClean="0">
                <a:solidFill>
                  <a:srgbClr val="4C82AD"/>
                </a:solidFill>
                <a:latin typeface="Roboto" pitchFamily="2" charset="0"/>
                <a:ea typeface="Roboto" pitchFamily="2" charset="0"/>
                <a:cs typeface="Roboto" pitchFamily="2" charset="0"/>
              </a:rPr>
              <a:t> that way, </a:t>
            </a:r>
            <a:r>
              <a:rPr lang="en-US" altLang="el-GR" dirty="0" smtClean="0">
                <a:solidFill>
                  <a:srgbClr val="4C82AD"/>
                </a:solidFill>
                <a:latin typeface="Roboto" pitchFamily="2" charset="0"/>
                <a:ea typeface="Roboto" pitchFamily="2" charset="0"/>
                <a:cs typeface="Roboto" pitchFamily="2" charset="0"/>
              </a:rPr>
              <a:t>an extra added value to it’s Case Law Repository</a:t>
            </a:r>
            <a:r>
              <a:rPr lang="el-GR" altLang="el-GR" dirty="0" smtClean="0">
                <a:solidFill>
                  <a:srgbClr val="4C82AD"/>
                </a:solidFill>
                <a:latin typeface="Roboto" pitchFamily="2" charset="0"/>
                <a:ea typeface="Roboto" pitchFamily="2" charset="0"/>
                <a:cs typeface="Roboto" pitchFamily="2" charset="0"/>
              </a:rPr>
              <a:t>, </a:t>
            </a:r>
            <a:r>
              <a:rPr lang="en-US" altLang="el-GR" dirty="0" smtClean="0">
                <a:solidFill>
                  <a:srgbClr val="4C82AD"/>
                </a:solidFill>
                <a:latin typeface="Roboto" pitchFamily="2" charset="0"/>
                <a:ea typeface="Roboto" pitchFamily="2" charset="0"/>
                <a:cs typeface="Roboto" pitchFamily="2" charset="0"/>
              </a:rPr>
              <a:t>by</a:t>
            </a:r>
            <a:r>
              <a:rPr lang="en-US" altLang="el-GR" baseline="0" dirty="0" smtClean="0">
                <a:solidFill>
                  <a:srgbClr val="4C82AD"/>
                </a:solidFill>
                <a:latin typeface="Roboto" pitchFamily="2" charset="0"/>
                <a:ea typeface="Roboto" pitchFamily="2" charset="0"/>
                <a:cs typeface="Roboto" pitchFamily="2" charset="0"/>
              </a:rPr>
              <a:t> transforming information into knowledge.</a:t>
            </a:r>
            <a:endParaRPr lang="en-US" altLang="el-GR" dirty="0" smtClean="0">
              <a:solidFill>
                <a:srgbClr val="4C82AD"/>
              </a:solidFill>
              <a:latin typeface="Roboto" pitchFamily="2" charset="0"/>
              <a:ea typeface="Roboto" pitchFamily="2" charset="0"/>
              <a:cs typeface="Roboto" pitchFamily="2" charset="0"/>
            </a:endParaRPr>
          </a:p>
          <a:p>
            <a:pPr eaLnBrk="1" hangingPunct="1">
              <a:spcBef>
                <a:spcPct val="0"/>
              </a:spcBef>
            </a:pPr>
            <a:endParaRPr lang="en-US" altLang="el-GR" b="0" dirty="0" smtClean="0">
              <a:solidFill>
                <a:srgbClr val="4C82AD"/>
              </a:solidFill>
              <a:latin typeface="Roboto" pitchFamily="2" charset="0"/>
              <a:ea typeface="Roboto" pitchFamily="2" charset="0"/>
              <a:cs typeface="Roboto" pitchFamily="2" charset="0"/>
            </a:endParaRPr>
          </a:p>
          <a:p>
            <a:pPr eaLnBrk="1" hangingPunct="1">
              <a:spcBef>
                <a:spcPct val="0"/>
              </a:spcBef>
            </a:pPr>
            <a:endParaRPr lang="el-GR" altLang="el-GR"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7CEC37B-BF05-4A65-9224-05CA2A3927B8}" type="slidenum">
              <a:rPr lang="en-US" altLang="el-GR" smtClean="0"/>
              <a:pPr eaLnBrk="1" hangingPunct="1"/>
              <a:t>14</a:t>
            </a:fld>
            <a:endParaRPr lang="en-US" altLang="el-GR" smtClean="0"/>
          </a:p>
        </p:txBody>
      </p:sp>
    </p:spTree>
    <p:extLst>
      <p:ext uri="{BB962C8B-B14F-4D97-AF65-F5344CB8AC3E}">
        <p14:creationId xmlns:p14="http://schemas.microsoft.com/office/powerpoint/2010/main" val="2030702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lgn="l">
              <a:lnSpc>
                <a:spcPct val="85000"/>
              </a:lnSpc>
            </a:pPr>
            <a:r>
              <a:rPr lang="en-US" altLang="el-GR" sz="1200" b="0" noProof="1" smtClean="0">
                <a:solidFill>
                  <a:srgbClr val="006C87"/>
                </a:solidFill>
                <a:latin typeface="Roboto Bk" pitchFamily="2" charset="0"/>
                <a:ea typeface="Roboto Bk" pitchFamily="2" charset="0"/>
                <a:cs typeface="Roboto" pitchFamily="2" charset="0"/>
              </a:rPr>
              <a:t>Thank you very much for your attention!</a:t>
            </a:r>
            <a:endParaRPr lang="en-US" altLang="el-GR" sz="1200" b="0" noProof="1">
              <a:solidFill>
                <a:srgbClr val="006C87"/>
              </a:solidFill>
              <a:latin typeface="Roboto Bk" pitchFamily="2" charset="0"/>
              <a:ea typeface="Roboto Bk" pitchFamily="2" charset="0"/>
              <a:cs typeface="Roboto" pitchFamily="2" charset="0"/>
            </a:endParaRP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166FC3-CB6C-41FD-9118-A2D521584BB7}" type="slidenum">
              <a:rPr lang="el-GR" altLang="el-GR" smtClean="0"/>
              <a:pPr/>
              <a:t>15</a:t>
            </a:fld>
            <a:endParaRPr lang="el-GR" altLang="el-GR"/>
          </a:p>
        </p:txBody>
      </p:sp>
    </p:spTree>
    <p:extLst>
      <p:ext uri="{BB962C8B-B14F-4D97-AF65-F5344CB8AC3E}">
        <p14:creationId xmlns:p14="http://schemas.microsoft.com/office/powerpoint/2010/main" val="390517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The </a:t>
            </a:r>
            <a:r>
              <a:rPr lang="en-US" dirty="0" smtClean="0">
                <a:solidFill>
                  <a:schemeClr val="bg1"/>
                </a:solidFill>
                <a:latin typeface="Avenir Black"/>
              </a:rPr>
              <a:t>European Public Law Organization (</a:t>
            </a:r>
            <a:r>
              <a:rPr lang="en-US" sz="1200" b="0" i="0" kern="1200" dirty="0" smtClean="0">
                <a:solidFill>
                  <a:schemeClr val="tx1"/>
                </a:solidFill>
                <a:effectLst/>
                <a:latin typeface="+mn-lt"/>
                <a:ea typeface="+mn-ea"/>
                <a:cs typeface="+mn-cs"/>
              </a:rPr>
              <a:t>EPLO) was established in 2007 in Athens, Greece.</a:t>
            </a:r>
            <a:endParaRPr lang="en-US" dirty="0" smtClean="0">
              <a:solidFill>
                <a:schemeClr val="bg1"/>
              </a:solidFill>
              <a:latin typeface="Avenir Black"/>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bg1"/>
                </a:solidFill>
                <a:latin typeface="Avenir Black"/>
              </a:rPr>
              <a:t>The EPLO</a:t>
            </a:r>
            <a:r>
              <a:rPr lang="en-US" baseline="0" dirty="0" smtClean="0">
                <a:solidFill>
                  <a:schemeClr val="bg1"/>
                </a:solidFill>
                <a:latin typeface="Avenir Black"/>
              </a:rPr>
              <a:t> </a:t>
            </a:r>
            <a:r>
              <a:rPr lang="en-US" dirty="0" smtClean="0">
                <a:solidFill>
                  <a:schemeClr val="bg1"/>
                </a:solidFill>
                <a:latin typeface="Avenir Black"/>
              </a:rPr>
              <a:t>is an </a:t>
            </a:r>
            <a:r>
              <a:rPr lang="en-US" i="1" u="sng" dirty="0" smtClean="0">
                <a:solidFill>
                  <a:schemeClr val="bg1"/>
                </a:solidFill>
                <a:latin typeface="Avenir Black"/>
              </a:rPr>
              <a:t>international organization </a:t>
            </a:r>
            <a:r>
              <a:rPr lang="en-US" dirty="0" smtClean="0">
                <a:solidFill>
                  <a:schemeClr val="bg1"/>
                </a:solidFill>
                <a:latin typeface="Avenir Black"/>
              </a:rPr>
              <a:t>dedicated to the creation and dissemination of knowledge in the area of Public Law</a:t>
            </a:r>
            <a:r>
              <a:rPr lang="en-US" baseline="0" dirty="0" smtClean="0">
                <a:solidFill>
                  <a:schemeClr val="bg1"/>
                </a:solidFill>
                <a:latin typeface="Avenir Black"/>
              </a:rPr>
              <a:t> </a:t>
            </a:r>
            <a:r>
              <a:rPr lang="en-US" i="1" dirty="0" err="1" smtClean="0">
                <a:solidFill>
                  <a:schemeClr val="bg1"/>
                </a:solidFill>
                <a:latin typeface="Avenir Black"/>
              </a:rPr>
              <a:t>lato</a:t>
            </a:r>
            <a:r>
              <a:rPr lang="en-US" i="1" dirty="0" smtClean="0">
                <a:solidFill>
                  <a:schemeClr val="bg1"/>
                </a:solidFill>
                <a:latin typeface="Avenir Black"/>
              </a:rPr>
              <a:t> </a:t>
            </a:r>
            <a:r>
              <a:rPr lang="en-US" i="1" dirty="0" err="1" smtClean="0">
                <a:solidFill>
                  <a:schemeClr val="bg1"/>
                </a:solidFill>
                <a:latin typeface="Avenir Black"/>
              </a:rPr>
              <a:t>sensu</a:t>
            </a:r>
            <a:r>
              <a:rPr lang="en-US" dirty="0" smtClean="0">
                <a:solidFill>
                  <a:schemeClr val="bg1"/>
                </a:solidFill>
                <a:latin typeface="Avenir Black"/>
              </a:rPr>
              <a:t> (including but not limited to </a:t>
            </a:r>
            <a:r>
              <a:rPr lang="en-US" i="1" dirty="0" smtClean="0">
                <a:solidFill>
                  <a:schemeClr val="bg1"/>
                </a:solidFill>
                <a:latin typeface="Avenir Black"/>
              </a:rPr>
              <a:t>inter alia </a:t>
            </a:r>
            <a:r>
              <a:rPr lang="en-US" dirty="0" smtClean="0">
                <a:solidFill>
                  <a:schemeClr val="bg1"/>
                </a:solidFill>
                <a:latin typeface="Avenir Black"/>
              </a:rPr>
              <a:t>national, comparative and European public law, human rights law, environmental law) and Governance and the promotion of European values for a better generation of lawyers and democratic institutions worldwide. </a:t>
            </a:r>
            <a:endParaRPr lang="en-US" altLang="el-GR" dirty="0" smtClean="0">
              <a:solidFill>
                <a:srgbClr val="4C82AD"/>
              </a:solidFill>
              <a:latin typeface="Roboto" pitchFamily="2" charset="0"/>
              <a:ea typeface="Roboto" pitchFamily="2" charset="0"/>
              <a:cs typeface="Roboto" pitchFamily="2" charset="0"/>
            </a:endParaRPr>
          </a:p>
          <a:p>
            <a:endParaRPr lang="el-GR" dirty="0"/>
          </a:p>
        </p:txBody>
      </p:sp>
      <p:sp>
        <p:nvSpPr>
          <p:cNvPr id="4" name="Θέση αριθμού διαφάνειας 3"/>
          <p:cNvSpPr>
            <a:spLocks noGrp="1"/>
          </p:cNvSpPr>
          <p:nvPr>
            <p:ph type="sldNum" sz="quarter" idx="10"/>
          </p:nvPr>
        </p:nvSpPr>
        <p:spPr/>
        <p:txBody>
          <a:bodyPr/>
          <a:lstStyle/>
          <a:p>
            <a:pPr>
              <a:defRPr/>
            </a:pPr>
            <a:fld id="{66EDEF43-D12D-4E4A-957D-9691B644A676}" type="slidenum">
              <a:rPr lang="el-GR" smtClean="0"/>
              <a:pPr>
                <a:defRPr/>
              </a:pPr>
              <a:t>2</a:t>
            </a:fld>
            <a:endParaRPr lang="el-GR"/>
          </a:p>
        </p:txBody>
      </p:sp>
    </p:spTree>
    <p:extLst>
      <p:ext uri="{BB962C8B-B14F-4D97-AF65-F5344CB8AC3E}">
        <p14:creationId xmlns:p14="http://schemas.microsoft.com/office/powerpoint/2010/main" val="249746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EPLO’s</a:t>
            </a:r>
            <a:r>
              <a:rPr lang="en-US" sz="1200" b="0" i="0" kern="1200" dirty="0" smtClean="0">
                <a:solidFill>
                  <a:schemeClr val="tx1"/>
                </a:solidFill>
                <a:effectLst/>
                <a:latin typeface="+mn-lt"/>
                <a:ea typeface="+mn-ea"/>
                <a:cs typeface="+mn-cs"/>
              </a:rPr>
              <a:t>  Board of Directors is comprised of the representatives of </a:t>
            </a:r>
            <a:r>
              <a:rPr lang="en-US" baseline="0" dirty="0" smtClean="0"/>
              <a:t>15 countries.</a:t>
            </a:r>
          </a:p>
          <a:p>
            <a:endParaRPr lang="en-US" sz="1200" b="0" i="0" kern="1200" dirty="0" smtClean="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pPr>
              <a:defRPr/>
            </a:pPr>
            <a:fld id="{66EDEF43-D12D-4E4A-957D-9691B644A676}" type="slidenum">
              <a:rPr lang="el-GR" smtClean="0"/>
              <a:pPr>
                <a:defRPr/>
              </a:pPr>
              <a:t>3</a:t>
            </a:fld>
            <a:endParaRPr lang="el-GR"/>
          </a:p>
        </p:txBody>
      </p:sp>
    </p:spTree>
    <p:extLst>
      <p:ext uri="{BB962C8B-B14F-4D97-AF65-F5344CB8AC3E}">
        <p14:creationId xmlns:p14="http://schemas.microsoft.com/office/powerpoint/2010/main" val="313930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lvl="8" eaLnBrk="0" fontAlgn="base" hangingPunct="0">
              <a:spcBef>
                <a:spcPct val="0"/>
              </a:spcBef>
              <a:spcAft>
                <a:spcPct val="0"/>
              </a:spcAft>
            </a:pPr>
            <a:r>
              <a:rPr lang="en-US" dirty="0" smtClean="0"/>
              <a:t>And also 2 </a:t>
            </a:r>
            <a:r>
              <a:rPr lang="en-US" sz="1400" dirty="0" smtClean="0">
                <a:solidFill>
                  <a:srgbClr val="4C82AD"/>
                </a:solidFill>
                <a:latin typeface="Roboto" pitchFamily="2" charset="0"/>
                <a:ea typeface="Roboto" pitchFamily="2" charset="0"/>
                <a:cs typeface="Roboto" pitchFamily="2" charset="0"/>
              </a:rPr>
              <a:t>International Organizations,</a:t>
            </a:r>
            <a:r>
              <a:rPr lang="el-GR" sz="1400" dirty="0" smtClean="0">
                <a:solidFill>
                  <a:srgbClr val="4C82AD"/>
                </a:solidFill>
                <a:latin typeface="Roboto" pitchFamily="2" charset="0"/>
                <a:ea typeface="Roboto" pitchFamily="2" charset="0"/>
                <a:cs typeface="Roboto" pitchFamily="2" charset="0"/>
              </a:rPr>
              <a:t> </a:t>
            </a:r>
            <a:r>
              <a:rPr lang="en-US" sz="1400" dirty="0" smtClean="0">
                <a:solidFill>
                  <a:srgbClr val="4C82AD"/>
                </a:solidFill>
                <a:latin typeface="Roboto" pitchFamily="2" charset="0"/>
                <a:ea typeface="Roboto" pitchFamily="2" charset="0"/>
                <a:cs typeface="Roboto" pitchFamily="2" charset="0"/>
              </a:rPr>
              <a:t>4 Public Authorities and 65 Universities</a:t>
            </a:r>
            <a:r>
              <a:rPr lang="en-US" sz="1200" b="0" i="0" kern="1200" baseline="0" dirty="0" smtClean="0">
                <a:solidFill>
                  <a:schemeClr val="tx1"/>
                </a:solidFill>
                <a:effectLst/>
                <a:latin typeface="+mn-lt"/>
                <a:ea typeface="+mn-ea"/>
                <a:cs typeface="+mn-cs"/>
              </a:rPr>
              <a:t>.</a:t>
            </a:r>
            <a:endParaRPr lang="el-GR" dirty="0"/>
          </a:p>
        </p:txBody>
      </p:sp>
      <p:sp>
        <p:nvSpPr>
          <p:cNvPr id="4" name="Θέση αριθμού διαφάνειας 3"/>
          <p:cNvSpPr>
            <a:spLocks noGrp="1"/>
          </p:cNvSpPr>
          <p:nvPr>
            <p:ph type="sldNum" sz="quarter" idx="10"/>
          </p:nvPr>
        </p:nvSpPr>
        <p:spPr/>
        <p:txBody>
          <a:bodyPr/>
          <a:lstStyle/>
          <a:p>
            <a:pPr>
              <a:defRPr/>
            </a:pPr>
            <a:fld id="{66EDEF43-D12D-4E4A-957D-9691B644A676}" type="slidenum">
              <a:rPr lang="el-GR" smtClean="0"/>
              <a:pPr>
                <a:defRPr/>
              </a:pPr>
              <a:t>4</a:t>
            </a:fld>
            <a:endParaRPr lang="el-GR"/>
          </a:p>
        </p:txBody>
      </p:sp>
    </p:spTree>
    <p:extLst>
      <p:ext uri="{BB962C8B-B14F-4D97-AF65-F5344CB8AC3E}">
        <p14:creationId xmlns:p14="http://schemas.microsoft.com/office/powerpoint/2010/main" val="809206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To this date, it has developed, organized, promoted and supported more than 200 educational, research, training, institution building and other activities and has provided assistance to democratic institutions in more than 70 countries. </a:t>
            </a:r>
          </a:p>
          <a:p>
            <a:endParaRPr lang="el-GR" dirty="0"/>
          </a:p>
        </p:txBody>
      </p:sp>
      <p:sp>
        <p:nvSpPr>
          <p:cNvPr id="4" name="Θέση αριθμού διαφάνειας 3"/>
          <p:cNvSpPr>
            <a:spLocks noGrp="1"/>
          </p:cNvSpPr>
          <p:nvPr>
            <p:ph type="sldNum" sz="quarter" idx="10"/>
          </p:nvPr>
        </p:nvSpPr>
        <p:spPr/>
        <p:txBody>
          <a:bodyPr/>
          <a:lstStyle/>
          <a:p>
            <a:pPr>
              <a:defRPr/>
            </a:pPr>
            <a:fld id="{66EDEF43-D12D-4E4A-957D-9691B644A676}" type="slidenum">
              <a:rPr lang="el-GR" smtClean="0"/>
              <a:pPr>
                <a:defRPr/>
              </a:pPr>
              <a:t>5</a:t>
            </a:fld>
            <a:endParaRPr lang="el-GR"/>
          </a:p>
        </p:txBody>
      </p:sp>
    </p:spTree>
    <p:extLst>
      <p:ext uri="{BB962C8B-B14F-4D97-AF65-F5344CB8AC3E}">
        <p14:creationId xmlns:p14="http://schemas.microsoft.com/office/powerpoint/2010/main" val="3160943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44500" lvl="1" indent="-368300" algn="just" eaLnBrk="0" hangingPunct="0">
              <a:buFont typeface="Wingdings" pitchFamily="2" charset="2"/>
              <a:buChar char="q"/>
            </a:pPr>
            <a:r>
              <a:rPr lang="en-US" altLang="el-GR" dirty="0" smtClean="0">
                <a:solidFill>
                  <a:srgbClr val="4C82AD"/>
                </a:solidFill>
                <a:latin typeface="Roboto" pitchFamily="2" charset="0"/>
                <a:ea typeface="Roboto" pitchFamily="2" charset="0"/>
                <a:cs typeface="Roboto" pitchFamily="2" charset="0"/>
              </a:rPr>
              <a:t>The Hellenic Council of State is the Supreme Administrative Court of Greece.</a:t>
            </a:r>
          </a:p>
          <a:p>
            <a:pPr marL="444500" lvl="1" indent="-368300" algn="just" eaLnBrk="0" hangingPunct="0">
              <a:buFont typeface="Wingdings" pitchFamily="2" charset="2"/>
              <a:buChar char="q"/>
            </a:pPr>
            <a:r>
              <a:rPr lang="en-US" altLang="el-GR" dirty="0" smtClean="0">
                <a:solidFill>
                  <a:srgbClr val="4C82AD"/>
                </a:solidFill>
                <a:latin typeface="Roboto" pitchFamily="2" charset="0"/>
                <a:ea typeface="Roboto" pitchFamily="2" charset="0"/>
                <a:cs typeface="Roboto" pitchFamily="2" charset="0"/>
              </a:rPr>
              <a:t>It is at the top of the hierarchy of ordinary administrative courts (administrative courts of first instance and administrative courts of appeal). </a:t>
            </a:r>
          </a:p>
          <a:p>
            <a:pPr marL="444500" lvl="1" indent="-368300" algn="just" eaLnBrk="0" hangingPunct="0">
              <a:buFont typeface="Wingdings" pitchFamily="2" charset="2"/>
              <a:buChar char="q"/>
            </a:pPr>
            <a:r>
              <a:rPr lang="en-US" altLang="el-GR" dirty="0" smtClean="0">
                <a:solidFill>
                  <a:srgbClr val="4C82AD"/>
                </a:solidFill>
                <a:latin typeface="Roboto" pitchFamily="2" charset="0"/>
                <a:ea typeface="Roboto" pitchFamily="2" charset="0"/>
                <a:cs typeface="Roboto" pitchFamily="2" charset="0"/>
              </a:rPr>
              <a:t>And It</a:t>
            </a:r>
            <a:r>
              <a:rPr lang="en-US" altLang="el-GR" baseline="0" dirty="0" smtClean="0">
                <a:solidFill>
                  <a:srgbClr val="4C82AD"/>
                </a:solidFill>
                <a:latin typeface="Roboto" pitchFamily="2" charset="0"/>
                <a:ea typeface="Roboto" pitchFamily="2" charset="0"/>
                <a:cs typeface="Roboto" pitchFamily="2" charset="0"/>
              </a:rPr>
              <a:t> </a:t>
            </a:r>
            <a:r>
              <a:rPr lang="en-US" altLang="el-GR" dirty="0" smtClean="0">
                <a:solidFill>
                  <a:srgbClr val="4C82AD"/>
                </a:solidFill>
                <a:latin typeface="Roboto" pitchFamily="2" charset="0"/>
                <a:ea typeface="Roboto" pitchFamily="2" charset="0"/>
                <a:cs typeface="Roboto" pitchFamily="2" charset="0"/>
              </a:rPr>
              <a:t>participates in the BO-ECLI project as an Associate Partner</a:t>
            </a:r>
            <a:endParaRPr lang="el-GR" dirty="0" smtClean="0">
              <a:solidFill>
                <a:srgbClr val="4C82AD"/>
              </a:solidFill>
              <a:latin typeface="Roboto" pitchFamily="2" charset="0"/>
              <a:ea typeface="Roboto" pitchFamily="2" charset="0"/>
              <a:cs typeface="Roboto" pitchFamily="2" charset="0"/>
            </a:endParaRPr>
          </a:p>
          <a:p>
            <a:pPr eaLnBrk="1" hangingPunct="1">
              <a:spcBef>
                <a:spcPct val="0"/>
              </a:spcBef>
            </a:pPr>
            <a:endParaRPr lang="el-GR" altLang="el-GR"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7CEC37B-BF05-4A65-9224-05CA2A3927B8}" type="slidenum">
              <a:rPr lang="en-US" altLang="el-GR" smtClean="0"/>
              <a:pPr eaLnBrk="1" hangingPunct="1"/>
              <a:t>6</a:t>
            </a:fld>
            <a:endParaRPr lang="en-US" altLang="el-GR" smtClean="0"/>
          </a:p>
        </p:txBody>
      </p:sp>
    </p:spTree>
    <p:extLst>
      <p:ext uri="{BB962C8B-B14F-4D97-AF65-F5344CB8AC3E}">
        <p14:creationId xmlns:p14="http://schemas.microsoft.com/office/powerpoint/2010/main" val="2533292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76200" lvl="1" indent="0" algn="just" eaLnBrk="0" hangingPunct="0">
              <a:buFont typeface="Wingdings" pitchFamily="2" charset="2"/>
              <a:buNone/>
            </a:pPr>
            <a:r>
              <a:rPr lang="en-US" altLang="el-GR" dirty="0" smtClean="0">
                <a:solidFill>
                  <a:srgbClr val="4C82AD"/>
                </a:solidFill>
                <a:latin typeface="Roboto" pitchFamily="2" charset="0"/>
                <a:ea typeface="Roboto" pitchFamily="2" charset="0"/>
                <a:cs typeface="Roboto" pitchFamily="2" charset="0"/>
              </a:rPr>
              <a:t>The Hellenic Council of State decisions are published in its newly developed website </a:t>
            </a:r>
            <a:r>
              <a:rPr lang="en-US" altLang="el-GR" u="sng" dirty="0" smtClean="0">
                <a:solidFill>
                  <a:srgbClr val="0070C0"/>
                </a:solidFill>
                <a:latin typeface="Roboto" pitchFamily="2" charset="0"/>
                <a:ea typeface="Roboto" pitchFamily="2" charset="0"/>
                <a:cs typeface="Roboto" pitchFamily="2" charset="0"/>
              </a:rPr>
              <a:t>www.adjustice.gr</a:t>
            </a:r>
          </a:p>
          <a:p>
            <a:pPr marL="444500" marR="0" lvl="1" indent="-368300" algn="just" defTabSz="914400" rtl="0" eaLnBrk="0" fontAlgn="base" latinLnBrk="0" hangingPunct="0">
              <a:lnSpc>
                <a:spcPct val="100000"/>
              </a:lnSpc>
              <a:spcBef>
                <a:spcPct val="30000"/>
              </a:spcBef>
              <a:spcAft>
                <a:spcPct val="0"/>
              </a:spcAft>
              <a:buClrTx/>
              <a:buSzTx/>
              <a:buFont typeface="Wingdings" pitchFamily="2" charset="2"/>
              <a:buChar char="q"/>
              <a:tabLst/>
              <a:defRPr/>
            </a:pPr>
            <a:r>
              <a:rPr lang="en-US" altLang="el-GR" dirty="0" smtClean="0">
                <a:solidFill>
                  <a:srgbClr val="4C82AD"/>
                </a:solidFill>
                <a:latin typeface="Roboto" pitchFamily="2" charset="0"/>
                <a:ea typeface="Roboto" pitchFamily="2" charset="0"/>
                <a:cs typeface="Roboto" pitchFamily="2" charset="0"/>
              </a:rPr>
              <a:t>Court’s decisions are publicly issued only with respect to anonymity</a:t>
            </a:r>
          </a:p>
          <a:p>
            <a:pPr marL="444500" marR="0" lvl="1" indent="-368300" algn="just" defTabSz="914400" rtl="0" eaLnBrk="0" fontAlgn="base" latinLnBrk="0" hangingPunct="0">
              <a:lnSpc>
                <a:spcPct val="100000"/>
              </a:lnSpc>
              <a:spcBef>
                <a:spcPct val="30000"/>
              </a:spcBef>
              <a:spcAft>
                <a:spcPct val="0"/>
              </a:spcAft>
              <a:buClrTx/>
              <a:buSzTx/>
              <a:buFont typeface="Wingdings" pitchFamily="2" charset="2"/>
              <a:buChar char="q"/>
              <a:tabLst/>
              <a:defRPr/>
            </a:pPr>
            <a:r>
              <a:rPr lang="en-US" altLang="el-GR" dirty="0" smtClean="0">
                <a:solidFill>
                  <a:srgbClr val="4C82AD"/>
                </a:solidFill>
                <a:latin typeface="Roboto" pitchFamily="2" charset="0"/>
                <a:ea typeface="Roboto" pitchFamily="2" charset="0"/>
                <a:cs typeface="Roboto" pitchFamily="2" charset="0"/>
              </a:rPr>
              <a:t>This means that there are two types</a:t>
            </a:r>
            <a:r>
              <a:rPr lang="en-US" altLang="el-GR" baseline="0" dirty="0" smtClean="0">
                <a:solidFill>
                  <a:srgbClr val="4C82AD"/>
                </a:solidFill>
                <a:latin typeface="Roboto" pitchFamily="2" charset="0"/>
                <a:ea typeface="Roboto" pitchFamily="2" charset="0"/>
                <a:cs typeface="Roboto" pitchFamily="2" charset="0"/>
              </a:rPr>
              <a:t> of access in the </a:t>
            </a:r>
            <a:r>
              <a:rPr lang="en-US" altLang="el-GR" dirty="0" smtClean="0">
                <a:solidFill>
                  <a:srgbClr val="4C82AD"/>
                </a:solidFill>
                <a:latin typeface="Roboto" pitchFamily="2" charset="0"/>
                <a:ea typeface="Roboto" pitchFamily="2" charset="0"/>
                <a:cs typeface="Roboto" pitchFamily="2" charset="0"/>
              </a:rPr>
              <a:t>Hellenic Council of State Case Law Repository:</a:t>
            </a:r>
          </a:p>
          <a:p>
            <a:pPr marL="901700" lvl="2" indent="-368300" algn="just" eaLnBrk="0" hangingPunct="0">
              <a:buFont typeface="Wingdings" pitchFamily="2" charset="2"/>
              <a:buChar char="q"/>
            </a:pPr>
            <a:r>
              <a:rPr lang="en-US" altLang="el-GR" dirty="0" smtClean="0">
                <a:solidFill>
                  <a:srgbClr val="4C82AD"/>
                </a:solidFill>
                <a:latin typeface="Roboto" pitchFamily="2" charset="0"/>
                <a:ea typeface="Roboto" pitchFamily="2" charset="0"/>
                <a:cs typeface="Roboto" pitchFamily="2" charset="0"/>
              </a:rPr>
              <a:t>Public can access court’s decisions text without seeing </a:t>
            </a:r>
            <a:r>
              <a:rPr lang="en-US" altLang="el-GR" baseline="0" dirty="0" smtClean="0">
                <a:solidFill>
                  <a:srgbClr val="4C82AD"/>
                </a:solidFill>
                <a:latin typeface="Roboto" pitchFamily="2" charset="0"/>
                <a:ea typeface="Roboto" pitchFamily="2" charset="0"/>
                <a:cs typeface="Roboto" pitchFamily="2" charset="0"/>
              </a:rPr>
              <a:t>names involved, and </a:t>
            </a:r>
            <a:endParaRPr lang="en-US" altLang="el-GR" dirty="0" smtClean="0">
              <a:solidFill>
                <a:srgbClr val="4C82AD"/>
              </a:solidFill>
              <a:latin typeface="Roboto" pitchFamily="2" charset="0"/>
              <a:ea typeface="Roboto" pitchFamily="2" charset="0"/>
              <a:cs typeface="Roboto" pitchFamily="2" charset="0"/>
            </a:endParaRPr>
          </a:p>
          <a:p>
            <a:pPr marL="901700" lvl="2" indent="-368300" algn="just" eaLnBrk="0" hangingPunct="0">
              <a:buFont typeface="Wingdings" pitchFamily="2" charset="2"/>
              <a:buChar char="q"/>
            </a:pPr>
            <a:r>
              <a:rPr lang="en-US" altLang="el-GR" dirty="0" smtClean="0">
                <a:solidFill>
                  <a:srgbClr val="4C82AD"/>
                </a:solidFill>
                <a:latin typeface="Roboto" pitchFamily="2" charset="0"/>
                <a:ea typeface="Roboto" pitchFamily="2" charset="0"/>
                <a:cs typeface="Roboto" pitchFamily="2" charset="0"/>
              </a:rPr>
              <a:t>There is</a:t>
            </a:r>
            <a:r>
              <a:rPr lang="en-US" altLang="el-GR" baseline="0" dirty="0" smtClean="0">
                <a:solidFill>
                  <a:srgbClr val="4C82AD"/>
                </a:solidFill>
                <a:latin typeface="Roboto" pitchFamily="2" charset="0"/>
                <a:ea typeface="Roboto" pitchFamily="2" charset="0"/>
                <a:cs typeface="Roboto" pitchFamily="2" charset="0"/>
              </a:rPr>
              <a:t> </a:t>
            </a:r>
            <a:r>
              <a:rPr lang="en-US" altLang="el-GR" dirty="0" smtClean="0">
                <a:solidFill>
                  <a:srgbClr val="4C82AD"/>
                </a:solidFill>
                <a:latin typeface="Roboto" pitchFamily="2" charset="0"/>
                <a:ea typeface="Roboto" pitchFamily="2" charset="0"/>
                <a:cs typeface="Roboto" pitchFamily="2" charset="0"/>
              </a:rPr>
              <a:t>Authorized access for Judges, Government officials etc.:,</a:t>
            </a:r>
            <a:r>
              <a:rPr lang="en-US" altLang="el-GR" baseline="0" dirty="0" smtClean="0">
                <a:solidFill>
                  <a:srgbClr val="4C82AD"/>
                </a:solidFill>
                <a:latin typeface="Roboto" pitchFamily="2" charset="0"/>
                <a:ea typeface="Roboto" pitchFamily="2" charset="0"/>
                <a:cs typeface="Roboto" pitchFamily="2" charset="0"/>
              </a:rPr>
              <a:t> where they can access the full text of the decisions, including the </a:t>
            </a:r>
            <a:r>
              <a:rPr lang="en-US" altLang="el-GR" dirty="0" smtClean="0">
                <a:solidFill>
                  <a:srgbClr val="4C82AD"/>
                </a:solidFill>
                <a:latin typeface="Roboto" pitchFamily="2" charset="0"/>
                <a:ea typeface="Roboto" pitchFamily="2" charset="0"/>
                <a:cs typeface="Roboto" pitchFamily="2" charset="0"/>
              </a:rPr>
              <a:t>names.</a:t>
            </a:r>
          </a:p>
          <a:p>
            <a:pPr eaLnBrk="1" hangingPunct="1">
              <a:spcBef>
                <a:spcPct val="0"/>
              </a:spcBef>
            </a:pPr>
            <a:endParaRPr lang="el-GR" altLang="el-GR"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7CEC37B-BF05-4A65-9224-05CA2A3927B8}" type="slidenum">
              <a:rPr lang="en-US" altLang="el-GR" smtClean="0"/>
              <a:pPr eaLnBrk="1" hangingPunct="1"/>
              <a:t>7</a:t>
            </a:fld>
            <a:endParaRPr lang="en-US" altLang="el-GR" smtClean="0"/>
          </a:p>
        </p:txBody>
      </p:sp>
    </p:spTree>
    <p:extLst>
      <p:ext uri="{BB962C8B-B14F-4D97-AF65-F5344CB8AC3E}">
        <p14:creationId xmlns:p14="http://schemas.microsoft.com/office/powerpoint/2010/main" val="3993864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l-GR" dirty="0" smtClean="0"/>
              <a:t>As part of the BO-ECLI project, and in order to implement ECLI at the Hellenic</a:t>
            </a:r>
            <a:r>
              <a:rPr lang="en-US" altLang="el-GR" baseline="0" dirty="0" smtClean="0"/>
              <a:t> </a:t>
            </a:r>
            <a:r>
              <a:rPr lang="en-US" altLang="el-GR" dirty="0" smtClean="0">
                <a:solidFill>
                  <a:srgbClr val="4C82AD"/>
                </a:solidFill>
                <a:latin typeface="Roboto" pitchFamily="2" charset="0"/>
                <a:ea typeface="Roboto" pitchFamily="2" charset="0"/>
                <a:cs typeface="Roboto" pitchFamily="2" charset="0"/>
              </a:rPr>
              <a:t>Council of State, </a:t>
            </a:r>
            <a:r>
              <a:rPr lang="en-US" altLang="el-GR" dirty="0" smtClean="0"/>
              <a:t>we had:</a:t>
            </a:r>
          </a:p>
          <a:p>
            <a:pPr marL="444500" lvl="1" indent="-368300" algn="just" eaLnBrk="0" hangingPunct="0">
              <a:buFont typeface="Wingdings" pitchFamily="2" charset="2"/>
              <a:buChar char="q"/>
            </a:pPr>
            <a:r>
              <a:rPr lang="en-US" altLang="el-GR" dirty="0" smtClean="0">
                <a:solidFill>
                  <a:srgbClr val="4C82AD"/>
                </a:solidFill>
                <a:latin typeface="Roboto" pitchFamily="2" charset="0"/>
                <a:ea typeface="Roboto" pitchFamily="2" charset="0"/>
                <a:cs typeface="Roboto" pitchFamily="2" charset="0"/>
              </a:rPr>
              <a:t>To decide on the structure of ECLI and the</a:t>
            </a:r>
            <a:r>
              <a:rPr lang="en-US" altLang="el-GR" baseline="0" dirty="0" smtClean="0">
                <a:solidFill>
                  <a:srgbClr val="4C82AD"/>
                </a:solidFill>
                <a:latin typeface="Roboto" pitchFamily="2" charset="0"/>
                <a:ea typeface="Roboto" pitchFamily="2" charset="0"/>
                <a:cs typeface="Roboto" pitchFamily="2" charset="0"/>
              </a:rPr>
              <a:t> respective </a:t>
            </a:r>
            <a:r>
              <a:rPr lang="en-US" altLang="el-GR" dirty="0" smtClean="0">
                <a:solidFill>
                  <a:srgbClr val="4C82AD"/>
                </a:solidFill>
                <a:latin typeface="Roboto" pitchFamily="2" charset="0"/>
                <a:ea typeface="Roboto" pitchFamily="2" charset="0"/>
                <a:cs typeface="Roboto" pitchFamily="2" charset="0"/>
              </a:rPr>
              <a:t>metadata;</a:t>
            </a:r>
          </a:p>
          <a:p>
            <a:pPr marL="444500" lvl="1" indent="-368300" algn="just" eaLnBrk="0" hangingPunct="0">
              <a:buFont typeface="Wingdings" pitchFamily="2" charset="2"/>
              <a:buChar char="q"/>
            </a:pPr>
            <a:r>
              <a:rPr lang="en-US" altLang="el-GR" dirty="0" smtClean="0">
                <a:solidFill>
                  <a:srgbClr val="4C82AD"/>
                </a:solidFill>
                <a:latin typeface="Roboto" pitchFamily="2" charset="0"/>
                <a:ea typeface="Roboto" pitchFamily="2" charset="0"/>
                <a:cs typeface="Roboto" pitchFamily="2" charset="0"/>
              </a:rPr>
              <a:t>To assign ECLI and metadata to the historic judgments in the Hellenic </a:t>
            </a:r>
            <a:r>
              <a:rPr lang="en-US" altLang="el-GR" dirty="0" err="1" smtClean="0">
                <a:solidFill>
                  <a:srgbClr val="4C82AD"/>
                </a:solidFill>
                <a:latin typeface="Roboto" pitchFamily="2" charset="0"/>
                <a:ea typeface="Roboto" pitchFamily="2" charset="0"/>
                <a:cs typeface="Roboto" pitchFamily="2" charset="0"/>
              </a:rPr>
              <a:t>CoS</a:t>
            </a:r>
            <a:r>
              <a:rPr lang="el-GR" altLang="el-GR" dirty="0" smtClean="0">
                <a:solidFill>
                  <a:srgbClr val="4C82AD"/>
                </a:solidFill>
                <a:latin typeface="Roboto" pitchFamily="2" charset="0"/>
                <a:ea typeface="Roboto" pitchFamily="2" charset="0"/>
                <a:cs typeface="Roboto" pitchFamily="2" charset="0"/>
              </a:rPr>
              <a:t>’</a:t>
            </a:r>
            <a:r>
              <a:rPr lang="en-US" altLang="el-GR" dirty="0" smtClean="0">
                <a:solidFill>
                  <a:srgbClr val="4C82AD"/>
                </a:solidFill>
                <a:latin typeface="Roboto" pitchFamily="2" charset="0"/>
                <a:ea typeface="Roboto" pitchFamily="2" charset="0"/>
                <a:cs typeface="Roboto" pitchFamily="2" charset="0"/>
              </a:rPr>
              <a:t>s repository;</a:t>
            </a:r>
          </a:p>
          <a:p>
            <a:pPr marL="444500" lvl="1" indent="-368300" algn="just" eaLnBrk="0" hangingPunct="0">
              <a:buFont typeface="Wingdings" pitchFamily="2" charset="2"/>
              <a:buChar char="q"/>
            </a:pPr>
            <a:r>
              <a:rPr lang="en-US" altLang="el-GR" dirty="0" smtClean="0">
                <a:solidFill>
                  <a:srgbClr val="4C82AD"/>
                </a:solidFill>
                <a:latin typeface="Roboto" pitchFamily="2" charset="0"/>
                <a:ea typeface="Roboto" pitchFamily="2" charset="0"/>
                <a:cs typeface="Roboto" pitchFamily="2" charset="0"/>
              </a:rPr>
              <a:t>To make the published decisions have an ECLI code assigned, searchable via the </a:t>
            </a:r>
            <a:r>
              <a:rPr lang="en-US" altLang="el-GR" b="0" dirty="0" smtClean="0">
                <a:solidFill>
                  <a:srgbClr val="4C82AD"/>
                </a:solidFill>
                <a:latin typeface="Roboto" pitchFamily="2" charset="0"/>
                <a:ea typeface="Roboto" pitchFamily="2" charset="0"/>
                <a:cs typeface="Roboto" pitchFamily="2" charset="0"/>
              </a:rPr>
              <a:t>ECLI search engine </a:t>
            </a:r>
            <a:r>
              <a:rPr lang="en-US" altLang="el-GR" dirty="0" smtClean="0">
                <a:solidFill>
                  <a:srgbClr val="4C82AD"/>
                </a:solidFill>
                <a:latin typeface="Roboto" pitchFamily="2" charset="0"/>
                <a:ea typeface="Roboto" pitchFamily="2" charset="0"/>
                <a:cs typeface="Roboto" pitchFamily="2" charset="0"/>
              </a:rPr>
              <a:t>of the European e-Justice Portal, using the technical interface provided by the European Commission.</a:t>
            </a:r>
          </a:p>
          <a:p>
            <a:pPr eaLnBrk="1" hangingPunct="1">
              <a:spcBef>
                <a:spcPct val="0"/>
              </a:spcBef>
            </a:pPr>
            <a:endParaRPr lang="el-GR" altLang="el-GR"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7CEC37B-BF05-4A65-9224-05CA2A3927B8}" type="slidenum">
              <a:rPr lang="en-US" altLang="el-GR" smtClean="0"/>
              <a:pPr eaLnBrk="1" hangingPunct="1"/>
              <a:t>8</a:t>
            </a:fld>
            <a:endParaRPr lang="en-US" altLang="el-GR" smtClean="0"/>
          </a:p>
        </p:txBody>
      </p:sp>
    </p:spTree>
    <p:extLst>
      <p:ext uri="{BB962C8B-B14F-4D97-AF65-F5344CB8AC3E}">
        <p14:creationId xmlns:p14="http://schemas.microsoft.com/office/powerpoint/2010/main" val="3802336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l-GR" dirty="0" smtClean="0"/>
              <a:t>For achieving</a:t>
            </a:r>
            <a:r>
              <a:rPr lang="en-US" altLang="el-GR" baseline="0" dirty="0" smtClean="0"/>
              <a:t> the above goals, we had to follow the displayed detailed Tasks, following the respective Time Schedule.</a:t>
            </a:r>
          </a:p>
          <a:p>
            <a:pPr eaLnBrk="1" hangingPunct="1">
              <a:spcBef>
                <a:spcPct val="0"/>
              </a:spcBef>
            </a:pPr>
            <a:r>
              <a:rPr lang="en-US" altLang="el-GR" baseline="0" dirty="0" smtClean="0"/>
              <a:t>In general, we started at 1</a:t>
            </a:r>
            <a:r>
              <a:rPr lang="en-US" altLang="el-GR" baseline="30000" dirty="0" smtClean="0"/>
              <a:t>st</a:t>
            </a:r>
            <a:r>
              <a:rPr lang="en-US" altLang="el-GR" baseline="0" dirty="0" smtClean="0"/>
              <a:t> October 2015 and we had to have everything implemented and running in 11 months, until 1/9/2016.</a:t>
            </a:r>
            <a:endParaRPr lang="el-GR" altLang="el-GR"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7CEC37B-BF05-4A65-9224-05CA2A3927B8}" type="slidenum">
              <a:rPr lang="en-US" altLang="el-GR" smtClean="0"/>
              <a:pPr eaLnBrk="1" hangingPunct="1"/>
              <a:t>9</a:t>
            </a:fld>
            <a:endParaRPr lang="en-US" altLang="el-GR" smtClean="0"/>
          </a:p>
        </p:txBody>
      </p:sp>
    </p:spTree>
    <p:extLst>
      <p:ext uri="{BB962C8B-B14F-4D97-AF65-F5344CB8AC3E}">
        <p14:creationId xmlns:p14="http://schemas.microsoft.com/office/powerpoint/2010/main" val="1158568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l-G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88BF0F04-C28B-4DC3-B32A-CCEC4E8AF31E}" type="slidenum">
              <a:rPr lang="en-US" altLang="el-GR"/>
              <a:pPr>
                <a:defRPr/>
              </a:pPr>
              <a:t>‹nr.›</a:t>
            </a:fld>
            <a:endParaRPr lang="en-US"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3805E3A0-9124-45EC-8BCE-2501CE48D600}" type="slidenum">
              <a:rPr lang="en-US" altLang="el-GR"/>
              <a:pPr>
                <a:defRPr/>
              </a:pPr>
              <a:t>‹nr.›</a:t>
            </a:fld>
            <a:endParaRPr lang="en-US"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774A9066-B142-47F8-A210-1DF74A029FBA}" type="slidenum">
              <a:rPr lang="en-US" altLang="el-GR"/>
              <a:pPr>
                <a:defRPr/>
              </a:pPr>
              <a:t>‹nr.›</a:t>
            </a:fld>
            <a:endParaRPr lang="en-US" alt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5" name="Rectangle 6"/>
          <p:cNvSpPr>
            <a:spLocks noGrp="1" noChangeArrowheads="1"/>
          </p:cNvSpPr>
          <p:nvPr>
            <p:ph type="sldNum" sz="quarter" idx="12"/>
          </p:nvPr>
        </p:nvSpPr>
        <p:spPr>
          <a:ln/>
        </p:spPr>
        <p:txBody>
          <a:bodyPr/>
          <a:lstStyle>
            <a:lvl1pPr>
              <a:defRPr/>
            </a:lvl1pPr>
          </a:lstStyle>
          <a:p>
            <a:pPr>
              <a:defRPr/>
            </a:pPr>
            <a:fld id="{1271304D-5272-43B6-A511-4BBD5A75E1EC}" type="slidenum">
              <a:rPr lang="en-US" altLang="el-GR"/>
              <a:pPr>
                <a:defRPr/>
              </a:pPr>
              <a:t>‹nr.›</a:t>
            </a:fld>
            <a:endParaRPr lang="en-US" alt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dianummer 5"/>
          <p:cNvSpPr>
            <a:spLocks noGrp="1"/>
          </p:cNvSpPr>
          <p:nvPr>
            <p:ph type="sldNum" sz="quarter" idx="12"/>
          </p:nvPr>
        </p:nvSpPr>
        <p:spPr/>
        <p:txBody>
          <a:bodyPr/>
          <a:lstStyle/>
          <a:p>
            <a:fld id="{4AF2C17D-70F5-1E4C-9526-F6AA66FA7505}" type="slidenum">
              <a:rPr lang="nl-NL" smtClean="0"/>
              <a:pPr/>
              <a:t>‹nr.›</a:t>
            </a:fld>
            <a:endParaRPr lang="nl-NL"/>
          </a:p>
        </p:txBody>
      </p:sp>
    </p:spTree>
    <p:extLst>
      <p:ext uri="{BB962C8B-B14F-4D97-AF65-F5344CB8AC3E}">
        <p14:creationId xmlns:p14="http://schemas.microsoft.com/office/powerpoint/2010/main" val="470708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dianummer 5"/>
          <p:cNvSpPr>
            <a:spLocks noGrp="1"/>
          </p:cNvSpPr>
          <p:nvPr>
            <p:ph type="sldNum" sz="quarter" idx="12"/>
          </p:nvPr>
        </p:nvSpPr>
        <p:spPr/>
        <p:txBody>
          <a:bodyPr/>
          <a:lstStyle/>
          <a:p>
            <a:fld id="{4AF2C17D-70F5-1E4C-9526-F6AA66FA7505}" type="slidenum">
              <a:rPr lang="nl-NL" smtClean="0"/>
              <a:pPr/>
              <a:t>‹nr.›</a:t>
            </a:fld>
            <a:endParaRPr lang="nl-NL"/>
          </a:p>
        </p:txBody>
      </p:sp>
    </p:spTree>
    <p:extLst>
      <p:ext uri="{BB962C8B-B14F-4D97-AF65-F5344CB8AC3E}">
        <p14:creationId xmlns:p14="http://schemas.microsoft.com/office/powerpoint/2010/main" val="4229858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l-G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xfrm>
            <a:off x="457200" y="4684713"/>
            <a:ext cx="2133600" cy="357187"/>
          </a:xfrm>
          <a:prstGeom prst="rect">
            <a:avLst/>
          </a:prstGeom>
          <a:ln/>
        </p:spPr>
        <p:txBody>
          <a:bodyPr/>
          <a:lstStyle>
            <a:lvl1pPr>
              <a:defRPr/>
            </a:lvl1pPr>
          </a:lstStyle>
          <a:p>
            <a:pPr algn="l" defTabSz="457200" fontAlgn="auto">
              <a:spcBef>
                <a:spcPts val="0"/>
              </a:spcBef>
              <a:spcAft>
                <a:spcPts val="0"/>
              </a:spcAft>
              <a:defRPr/>
            </a:pPr>
            <a:endParaRPr lang="en-US" altLang="el-GR">
              <a:solidFill>
                <a:prstClr val="black"/>
              </a:solidFill>
              <a:latin typeface="Calibri"/>
            </a:endParaRPr>
          </a:p>
        </p:txBody>
      </p:sp>
      <p:sp>
        <p:nvSpPr>
          <p:cNvPr id="5" name="Rectangle 5"/>
          <p:cNvSpPr>
            <a:spLocks noGrp="1" noChangeArrowheads="1"/>
          </p:cNvSpPr>
          <p:nvPr>
            <p:ph type="ftr" sz="quarter" idx="11"/>
          </p:nvPr>
        </p:nvSpPr>
        <p:spPr>
          <a:xfrm>
            <a:off x="3124200" y="4684713"/>
            <a:ext cx="2895600" cy="357187"/>
          </a:xfrm>
          <a:prstGeom prst="rect">
            <a:avLst/>
          </a:prstGeom>
          <a:ln/>
        </p:spPr>
        <p:txBody>
          <a:bodyPr/>
          <a:lstStyle>
            <a:lvl1pPr>
              <a:defRPr/>
            </a:lvl1pPr>
          </a:lstStyle>
          <a:p>
            <a:pPr algn="l" defTabSz="457200" fontAlgn="auto">
              <a:spcBef>
                <a:spcPts val="0"/>
              </a:spcBef>
              <a:spcAft>
                <a:spcPts val="0"/>
              </a:spcAft>
              <a:defRPr/>
            </a:pPr>
            <a:endParaRPr lang="en-US" altLang="el-GR">
              <a:solidFill>
                <a:prstClr val="black"/>
              </a:solidFill>
              <a:latin typeface="Calibri"/>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BF0F04-C28B-4DC3-B32A-CCEC4E8AF31E}" type="slidenum">
              <a:rPr lang="en-US" altLang="el-GR"/>
              <a:pPr>
                <a:defRPr/>
              </a:pPr>
              <a:t>‹nr.›</a:t>
            </a:fld>
            <a:endParaRPr lang="en-US" altLang="el-GR"/>
          </a:p>
        </p:txBody>
      </p:sp>
    </p:spTree>
    <p:extLst>
      <p:ext uri="{BB962C8B-B14F-4D97-AF65-F5344CB8AC3E}">
        <p14:creationId xmlns:p14="http://schemas.microsoft.com/office/powerpoint/2010/main" val="1026211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dianummer 5"/>
          <p:cNvSpPr>
            <a:spLocks noGrp="1"/>
          </p:cNvSpPr>
          <p:nvPr>
            <p:ph type="sldNum" sz="quarter" idx="12"/>
          </p:nvPr>
        </p:nvSpPr>
        <p:spPr/>
        <p:txBody>
          <a:bodyPr/>
          <a:lstStyle/>
          <a:p>
            <a:fld id="{4AF2C17D-70F5-1E4C-9526-F6AA66FA7505}" type="slidenum">
              <a:rPr lang="nl-NL" smtClean="0"/>
              <a:pPr/>
              <a:t>‹nr.›</a:t>
            </a:fld>
            <a:endParaRPr lang="nl-NL"/>
          </a:p>
        </p:txBody>
      </p:sp>
    </p:spTree>
    <p:extLst>
      <p:ext uri="{BB962C8B-B14F-4D97-AF65-F5344CB8AC3E}">
        <p14:creationId xmlns:p14="http://schemas.microsoft.com/office/powerpoint/2010/main" val="1059122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dianummer 5"/>
          <p:cNvSpPr>
            <a:spLocks noGrp="1"/>
          </p:cNvSpPr>
          <p:nvPr>
            <p:ph type="sldNum" sz="quarter" idx="12"/>
          </p:nvPr>
        </p:nvSpPr>
        <p:spPr/>
        <p:txBody>
          <a:bodyPr/>
          <a:lstStyle/>
          <a:p>
            <a:fld id="{4AF2C17D-70F5-1E4C-9526-F6AA66FA7505}" type="slidenum">
              <a:rPr lang="nl-NL" smtClean="0"/>
              <a:pPr/>
              <a:t>‹nr.›</a:t>
            </a:fld>
            <a:endParaRPr lang="nl-NL"/>
          </a:p>
        </p:txBody>
      </p:sp>
    </p:spTree>
    <p:extLst>
      <p:ext uri="{BB962C8B-B14F-4D97-AF65-F5344CB8AC3E}">
        <p14:creationId xmlns:p14="http://schemas.microsoft.com/office/powerpoint/2010/main" val="2347491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l-G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xfrm>
            <a:off x="457200" y="4684713"/>
            <a:ext cx="2133600" cy="357187"/>
          </a:xfrm>
          <a:prstGeom prst="rect">
            <a:avLst/>
          </a:prstGeom>
          <a:ln/>
        </p:spPr>
        <p:txBody>
          <a:bodyPr/>
          <a:lstStyle>
            <a:lvl1pPr>
              <a:defRPr/>
            </a:lvl1pPr>
          </a:lstStyle>
          <a:p>
            <a:pPr algn="l" defTabSz="457200" fontAlgn="auto">
              <a:spcBef>
                <a:spcPts val="0"/>
              </a:spcBef>
              <a:spcAft>
                <a:spcPts val="0"/>
              </a:spcAft>
              <a:defRPr/>
            </a:pPr>
            <a:endParaRPr lang="en-US" altLang="el-GR">
              <a:solidFill>
                <a:prstClr val="black"/>
              </a:solidFill>
              <a:latin typeface="Calibri"/>
            </a:endParaRPr>
          </a:p>
        </p:txBody>
      </p:sp>
      <p:sp>
        <p:nvSpPr>
          <p:cNvPr id="5" name="Rectangle 5"/>
          <p:cNvSpPr>
            <a:spLocks noGrp="1" noChangeArrowheads="1"/>
          </p:cNvSpPr>
          <p:nvPr>
            <p:ph type="ftr" sz="quarter" idx="11"/>
          </p:nvPr>
        </p:nvSpPr>
        <p:spPr>
          <a:xfrm>
            <a:off x="3124200" y="4684713"/>
            <a:ext cx="2895600" cy="357187"/>
          </a:xfrm>
          <a:prstGeom prst="rect">
            <a:avLst/>
          </a:prstGeom>
          <a:ln/>
        </p:spPr>
        <p:txBody>
          <a:bodyPr/>
          <a:lstStyle>
            <a:lvl1pPr>
              <a:defRPr/>
            </a:lvl1pPr>
          </a:lstStyle>
          <a:p>
            <a:pPr algn="l" defTabSz="457200" fontAlgn="auto">
              <a:spcBef>
                <a:spcPts val="0"/>
              </a:spcBef>
              <a:spcAft>
                <a:spcPts val="0"/>
              </a:spcAft>
              <a:defRPr/>
            </a:pPr>
            <a:endParaRPr lang="en-US" altLang="el-GR">
              <a:solidFill>
                <a:prstClr val="black"/>
              </a:solidFill>
              <a:latin typeface="Calibri"/>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BF0F04-C28B-4DC3-B32A-CCEC4E8AF31E}" type="slidenum">
              <a:rPr lang="en-US" altLang="el-GR"/>
              <a:pPr>
                <a:defRPr/>
              </a:pPr>
              <a:t>‹nr.›</a:t>
            </a:fld>
            <a:endParaRPr lang="en-US" altLang="el-GR"/>
          </a:p>
        </p:txBody>
      </p:sp>
    </p:spTree>
    <p:extLst>
      <p:ext uri="{BB962C8B-B14F-4D97-AF65-F5344CB8AC3E}">
        <p14:creationId xmlns:p14="http://schemas.microsoft.com/office/powerpoint/2010/main" val="290000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D2782EA7-AA4F-4619-9FDC-1D55660DB7E1}" type="slidenum">
              <a:rPr lang="en-US" altLang="el-GR"/>
              <a:pPr>
                <a:defRPr/>
              </a:pPr>
              <a:t>‹nr.›</a:t>
            </a:fld>
            <a:endParaRPr lang="en-US"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A78511FA-E27B-4473-9027-BA72DFC29B80}" type="slidenum">
              <a:rPr lang="en-US" altLang="el-GR"/>
              <a:pPr>
                <a:defRPr/>
              </a:pPr>
              <a:t>‹nr.›</a:t>
            </a:fld>
            <a:endParaRPr lang="en-US" alt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6"/>
          <p:cNvSpPr>
            <a:spLocks noGrp="1" noChangeArrowheads="1"/>
          </p:cNvSpPr>
          <p:nvPr>
            <p:ph type="sldNum" sz="quarter" idx="12"/>
          </p:nvPr>
        </p:nvSpPr>
        <p:spPr>
          <a:ln/>
        </p:spPr>
        <p:txBody>
          <a:bodyPr/>
          <a:lstStyle>
            <a:lvl1pPr>
              <a:defRPr/>
            </a:lvl1pPr>
          </a:lstStyle>
          <a:p>
            <a:pPr>
              <a:defRPr/>
            </a:pPr>
            <a:fld id="{105B9DF2-23BF-40B9-A250-D7165DC20183}" type="slidenum">
              <a:rPr lang="en-US" altLang="el-GR"/>
              <a:pPr>
                <a:defRPr/>
              </a:pPr>
              <a:t>‹nr.›</a:t>
            </a:fld>
            <a:endParaRPr lang="en-US"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9" name="Rectangle 6"/>
          <p:cNvSpPr>
            <a:spLocks noGrp="1" noChangeArrowheads="1"/>
          </p:cNvSpPr>
          <p:nvPr>
            <p:ph type="sldNum" sz="quarter" idx="12"/>
          </p:nvPr>
        </p:nvSpPr>
        <p:spPr>
          <a:ln/>
        </p:spPr>
        <p:txBody>
          <a:bodyPr/>
          <a:lstStyle>
            <a:lvl1pPr>
              <a:defRPr/>
            </a:lvl1pPr>
          </a:lstStyle>
          <a:p>
            <a:pPr>
              <a:defRPr/>
            </a:pPr>
            <a:fld id="{44259199-1FA6-4364-858F-3ED373646533}" type="slidenum">
              <a:rPr lang="en-US" altLang="el-GR"/>
              <a:pPr>
                <a:defRPr/>
              </a:pPr>
              <a:t>‹nr.›</a:t>
            </a:fld>
            <a:endParaRPr lang="en-US"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5" name="Rectangle 6"/>
          <p:cNvSpPr>
            <a:spLocks noGrp="1" noChangeArrowheads="1"/>
          </p:cNvSpPr>
          <p:nvPr>
            <p:ph type="sldNum" sz="quarter" idx="12"/>
          </p:nvPr>
        </p:nvSpPr>
        <p:spPr>
          <a:ln/>
        </p:spPr>
        <p:txBody>
          <a:bodyPr/>
          <a:lstStyle>
            <a:lvl1pPr>
              <a:defRPr/>
            </a:lvl1pPr>
          </a:lstStyle>
          <a:p>
            <a:pPr>
              <a:defRPr/>
            </a:pPr>
            <a:fld id="{043D9981-CCDB-40A1-B487-353C61DC93D0}" type="slidenum">
              <a:rPr lang="en-US" altLang="el-GR"/>
              <a:pPr>
                <a:defRPr/>
              </a:pPr>
              <a:t>‹nr.›</a:t>
            </a:fld>
            <a:endParaRPr lang="en-US"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4" name="Rectangle 6"/>
          <p:cNvSpPr>
            <a:spLocks noGrp="1" noChangeArrowheads="1"/>
          </p:cNvSpPr>
          <p:nvPr>
            <p:ph type="sldNum" sz="quarter" idx="12"/>
          </p:nvPr>
        </p:nvSpPr>
        <p:spPr>
          <a:ln/>
        </p:spPr>
        <p:txBody>
          <a:bodyPr/>
          <a:lstStyle>
            <a:lvl1pPr>
              <a:defRPr/>
            </a:lvl1pPr>
          </a:lstStyle>
          <a:p>
            <a:pPr>
              <a:defRPr/>
            </a:pPr>
            <a:fld id="{14FB57E3-403A-40BC-9DE9-C47F87ECDE85}" type="slidenum">
              <a:rPr lang="en-US" altLang="el-GR"/>
              <a:pPr>
                <a:defRPr/>
              </a:pPr>
              <a:t>‹nr.›</a:t>
            </a:fld>
            <a:endParaRPr lang="en-US"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6"/>
          <p:cNvSpPr>
            <a:spLocks noGrp="1" noChangeArrowheads="1"/>
          </p:cNvSpPr>
          <p:nvPr>
            <p:ph type="sldNum" sz="quarter" idx="12"/>
          </p:nvPr>
        </p:nvSpPr>
        <p:spPr>
          <a:ln/>
        </p:spPr>
        <p:txBody>
          <a:bodyPr/>
          <a:lstStyle>
            <a:lvl1pPr>
              <a:defRPr/>
            </a:lvl1pPr>
          </a:lstStyle>
          <a:p>
            <a:pPr>
              <a:defRPr/>
            </a:pPr>
            <a:fld id="{A63B9D27-6A87-47D4-B2B0-717416F281BD}" type="slidenum">
              <a:rPr lang="en-US" altLang="el-GR"/>
              <a:pPr>
                <a:defRPr/>
              </a:pPr>
              <a:t>‹nr.›</a:t>
            </a:fld>
            <a:endParaRPr lang="en-US"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6"/>
          <p:cNvSpPr>
            <a:spLocks noGrp="1" noChangeArrowheads="1"/>
          </p:cNvSpPr>
          <p:nvPr>
            <p:ph type="sldNum" sz="quarter" idx="12"/>
          </p:nvPr>
        </p:nvSpPr>
        <p:spPr>
          <a:ln/>
        </p:spPr>
        <p:txBody>
          <a:bodyPr/>
          <a:lstStyle>
            <a:lvl1pPr>
              <a:defRPr/>
            </a:lvl1pPr>
          </a:lstStyle>
          <a:p>
            <a:pPr>
              <a:defRPr/>
            </a:pPr>
            <a:fld id="{47DF7ABB-AEAA-4CFA-8537-75817E02BD8B}" type="slidenum">
              <a:rPr lang="en-US" altLang="el-GR"/>
              <a:pPr>
                <a:defRPr/>
              </a:pPr>
              <a:t>‹nr.›</a:t>
            </a:fld>
            <a:endParaRPr lang="en-US"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l-GR"/>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US" altLang="el-G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l-G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fld id="{88965682-E811-444F-AB67-C9454BF66FF6}" type="slidenum">
              <a:rPr lang="en-US" altLang="el-GR"/>
              <a:pPr>
                <a:defRPr/>
              </a:pPr>
              <a:t>‹nr.›</a:t>
            </a:fld>
            <a:endParaRPr lang="en-US"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209678" y="516385"/>
            <a:ext cx="6477121" cy="547240"/>
          </a:xfrm>
          <a:prstGeom prst="rect">
            <a:avLst/>
          </a:prstGeom>
        </p:spPr>
        <p:txBody>
          <a:bodyPr vert="horz" lIns="91440" tIns="45720" rIns="91440" bIns="45720" rtlCol="0" anchor="t">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2209678" y="1200150"/>
            <a:ext cx="6477122" cy="3394075"/>
          </a:xfrm>
          <a:prstGeom prst="rect">
            <a:avLst/>
          </a:prstGeom>
        </p:spPr>
        <p:txBody>
          <a:bodyPr vert="horz" lIns="91440" tIns="45720" rIns="91440" bIns="45720" rtlCol="0" anchor="t">
            <a:normAutofit/>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6" name="Tijdelijke aanduiding voor dianummer 5"/>
          <p:cNvSpPr>
            <a:spLocks noGrp="1"/>
          </p:cNvSpPr>
          <p:nvPr>
            <p:ph type="sldNum" sz="quarter" idx="4"/>
          </p:nvPr>
        </p:nvSpPr>
        <p:spPr>
          <a:xfrm>
            <a:off x="7978104" y="4767263"/>
            <a:ext cx="986214" cy="274637"/>
          </a:xfrm>
          <a:prstGeom prst="rect">
            <a:avLst/>
          </a:prstGeom>
        </p:spPr>
        <p:txBody>
          <a:bodyPr vert="horz" lIns="91440" tIns="45720" rIns="91440" bIns="45720" rtlCol="0" anchor="ctr"/>
          <a:lstStyle>
            <a:lvl1pPr algn="r">
              <a:defRPr sz="1600">
                <a:solidFill>
                  <a:srgbClr val="12315F"/>
                </a:solidFill>
                <a:latin typeface=""/>
              </a:defRPr>
            </a:lvl1pPr>
          </a:lstStyle>
          <a:p>
            <a:pPr defTabSz="457200" fontAlgn="auto">
              <a:spcBef>
                <a:spcPts val="0"/>
              </a:spcBef>
              <a:spcAft>
                <a:spcPts val="0"/>
              </a:spcAft>
            </a:pPr>
            <a:fld id="{4AF2C17D-70F5-1E4C-9526-F6AA66FA7505}" type="slidenum">
              <a:rPr lang="nl-NL" smtClean="0"/>
              <a:pPr defTabSz="457200" fontAlgn="auto">
                <a:spcBef>
                  <a:spcPts val="0"/>
                </a:spcBef>
                <a:spcAft>
                  <a:spcPts val="0"/>
                </a:spcAft>
              </a:pPr>
              <a:t>‹nr.›</a:t>
            </a:fld>
            <a:endParaRPr lang="nl-NL" dirty="0"/>
          </a:p>
        </p:txBody>
      </p:sp>
      <p:pic>
        <p:nvPicPr>
          <p:cNvPr id="7" name="Afbeelding 6"/>
          <p:cNvPicPr>
            <a:picLocks noChangeAspect="1"/>
          </p:cNvPicPr>
          <p:nvPr/>
        </p:nvPicPr>
        <p:blipFill>
          <a:blip r:embed="rId3"/>
          <a:stretch>
            <a:fillRect/>
          </a:stretch>
        </p:blipFill>
        <p:spPr>
          <a:xfrm>
            <a:off x="189517" y="195374"/>
            <a:ext cx="885132" cy="4743904"/>
          </a:xfrm>
          <a:prstGeom prst="rect">
            <a:avLst/>
          </a:prstGeom>
        </p:spPr>
      </p:pic>
    </p:spTree>
    <p:extLst>
      <p:ext uri="{BB962C8B-B14F-4D97-AF65-F5344CB8AC3E}">
        <p14:creationId xmlns:p14="http://schemas.microsoft.com/office/powerpoint/2010/main" val="1486212706"/>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457200" rtl="0" eaLnBrk="1" latinLnBrk="0" hangingPunct="1">
        <a:spcBef>
          <a:spcPct val="0"/>
        </a:spcBef>
        <a:buNone/>
        <a:defRPr sz="3000" b="1" i="0" kern="1200">
          <a:solidFill>
            <a:srgbClr val="12315F"/>
          </a:solidFill>
          <a:latin typeface=""/>
          <a:ea typeface="+mj-ea"/>
          <a:cs typeface="+mj-cs"/>
        </a:defRPr>
      </a:lvl1pPr>
    </p:titleStyle>
    <p:bodyStyle>
      <a:lvl1pPr marL="171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1pPr>
      <a:lvl2pPr marL="360000" indent="-342900" algn="l" defTabSz="457200" rtl="0" eaLnBrk="1" latinLnBrk="0" hangingPunct="1">
        <a:lnSpc>
          <a:spcPts val="2400"/>
        </a:lnSpc>
        <a:spcBef>
          <a:spcPts val="600"/>
        </a:spcBef>
        <a:buFont typeface="Arial"/>
        <a:buChar char="•"/>
        <a:defRPr sz="1800" b="0" i="0" kern="1200" baseline="0">
          <a:solidFill>
            <a:srgbClr val="12315F"/>
          </a:solidFill>
          <a:latin typeface="Verdana"/>
          <a:ea typeface="+mn-ea"/>
          <a:cs typeface="+mn-cs"/>
        </a:defRPr>
      </a:lvl2pPr>
      <a:lvl3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3pPr>
      <a:lvl4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4pPr>
      <a:lvl5pPr marL="7020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209678" y="516385"/>
            <a:ext cx="6477121" cy="547240"/>
          </a:xfrm>
          <a:prstGeom prst="rect">
            <a:avLst/>
          </a:prstGeom>
        </p:spPr>
        <p:txBody>
          <a:bodyPr vert="horz" lIns="91440" tIns="45720" rIns="91440" bIns="45720" rtlCol="0" anchor="t">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2209678" y="1200150"/>
            <a:ext cx="6477122" cy="3394075"/>
          </a:xfrm>
          <a:prstGeom prst="rect">
            <a:avLst/>
          </a:prstGeom>
        </p:spPr>
        <p:txBody>
          <a:bodyPr vert="horz" lIns="91440" tIns="45720" rIns="91440" bIns="45720" rtlCol="0" anchor="t">
            <a:normAutofit/>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6" name="Tijdelijke aanduiding voor dianummer 5"/>
          <p:cNvSpPr>
            <a:spLocks noGrp="1"/>
          </p:cNvSpPr>
          <p:nvPr>
            <p:ph type="sldNum" sz="quarter" idx="4"/>
          </p:nvPr>
        </p:nvSpPr>
        <p:spPr>
          <a:xfrm>
            <a:off x="7978104" y="4767263"/>
            <a:ext cx="986214" cy="274637"/>
          </a:xfrm>
          <a:prstGeom prst="rect">
            <a:avLst/>
          </a:prstGeom>
        </p:spPr>
        <p:txBody>
          <a:bodyPr vert="horz" lIns="91440" tIns="45720" rIns="91440" bIns="45720" rtlCol="0" anchor="ctr"/>
          <a:lstStyle>
            <a:lvl1pPr algn="r">
              <a:defRPr sz="1600">
                <a:solidFill>
                  <a:srgbClr val="12315F"/>
                </a:solidFill>
                <a:latin typeface=""/>
              </a:defRPr>
            </a:lvl1pPr>
          </a:lstStyle>
          <a:p>
            <a:pPr defTabSz="457200" fontAlgn="auto">
              <a:spcBef>
                <a:spcPts val="0"/>
              </a:spcBef>
              <a:spcAft>
                <a:spcPts val="0"/>
              </a:spcAft>
            </a:pPr>
            <a:fld id="{4AF2C17D-70F5-1E4C-9526-F6AA66FA7505}" type="slidenum">
              <a:rPr lang="nl-NL" smtClean="0"/>
              <a:pPr defTabSz="457200" fontAlgn="auto">
                <a:spcBef>
                  <a:spcPts val="0"/>
                </a:spcBef>
                <a:spcAft>
                  <a:spcPts val="0"/>
                </a:spcAft>
              </a:pPr>
              <a:t>‹nr.›</a:t>
            </a:fld>
            <a:endParaRPr lang="nl-NL" dirty="0"/>
          </a:p>
        </p:txBody>
      </p:sp>
      <p:pic>
        <p:nvPicPr>
          <p:cNvPr id="7" name="Afbeelding 6"/>
          <p:cNvPicPr>
            <a:picLocks noChangeAspect="1"/>
          </p:cNvPicPr>
          <p:nvPr/>
        </p:nvPicPr>
        <p:blipFill>
          <a:blip r:embed="rId4"/>
          <a:stretch>
            <a:fillRect/>
          </a:stretch>
        </p:blipFill>
        <p:spPr>
          <a:xfrm>
            <a:off x="189517" y="195374"/>
            <a:ext cx="885132" cy="4743904"/>
          </a:xfrm>
          <a:prstGeom prst="rect">
            <a:avLst/>
          </a:prstGeom>
        </p:spPr>
      </p:pic>
    </p:spTree>
    <p:extLst>
      <p:ext uri="{BB962C8B-B14F-4D97-AF65-F5344CB8AC3E}">
        <p14:creationId xmlns:p14="http://schemas.microsoft.com/office/powerpoint/2010/main" val="606006548"/>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ftr="0" dt="0"/>
  <p:txStyles>
    <p:titleStyle>
      <a:lvl1pPr algn="l" defTabSz="457200" rtl="0" eaLnBrk="1" latinLnBrk="0" hangingPunct="1">
        <a:spcBef>
          <a:spcPct val="0"/>
        </a:spcBef>
        <a:buNone/>
        <a:defRPr sz="3000" b="1" i="0" kern="1200">
          <a:solidFill>
            <a:srgbClr val="12315F"/>
          </a:solidFill>
          <a:latin typeface=""/>
          <a:ea typeface="+mj-ea"/>
          <a:cs typeface="+mj-cs"/>
        </a:defRPr>
      </a:lvl1pPr>
    </p:titleStyle>
    <p:bodyStyle>
      <a:lvl1pPr marL="171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1pPr>
      <a:lvl2pPr marL="360000" indent="-342900" algn="l" defTabSz="457200" rtl="0" eaLnBrk="1" latinLnBrk="0" hangingPunct="1">
        <a:lnSpc>
          <a:spcPts val="2400"/>
        </a:lnSpc>
        <a:spcBef>
          <a:spcPts val="600"/>
        </a:spcBef>
        <a:buFont typeface="Arial"/>
        <a:buChar char="•"/>
        <a:defRPr sz="1800" b="0" i="0" kern="1200" baseline="0">
          <a:solidFill>
            <a:srgbClr val="12315F"/>
          </a:solidFill>
          <a:latin typeface="Verdana"/>
          <a:ea typeface="+mn-ea"/>
          <a:cs typeface="+mn-cs"/>
        </a:defRPr>
      </a:lvl2pPr>
      <a:lvl3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3pPr>
      <a:lvl4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4pPr>
      <a:lvl5pPr marL="7020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209678" y="516385"/>
            <a:ext cx="6477121" cy="547240"/>
          </a:xfrm>
          <a:prstGeom prst="rect">
            <a:avLst/>
          </a:prstGeom>
        </p:spPr>
        <p:txBody>
          <a:bodyPr vert="horz" lIns="91440" tIns="45720" rIns="91440" bIns="45720" rtlCol="0" anchor="t">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2209678" y="1200150"/>
            <a:ext cx="6477122" cy="3394075"/>
          </a:xfrm>
          <a:prstGeom prst="rect">
            <a:avLst/>
          </a:prstGeom>
        </p:spPr>
        <p:txBody>
          <a:bodyPr vert="horz" lIns="91440" tIns="45720" rIns="91440" bIns="45720" rtlCol="0" anchor="t">
            <a:normAutofit/>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6" name="Tijdelijke aanduiding voor dianummer 5"/>
          <p:cNvSpPr>
            <a:spLocks noGrp="1"/>
          </p:cNvSpPr>
          <p:nvPr>
            <p:ph type="sldNum" sz="quarter" idx="4"/>
          </p:nvPr>
        </p:nvSpPr>
        <p:spPr>
          <a:xfrm>
            <a:off x="7978104" y="4767263"/>
            <a:ext cx="986214" cy="274637"/>
          </a:xfrm>
          <a:prstGeom prst="rect">
            <a:avLst/>
          </a:prstGeom>
        </p:spPr>
        <p:txBody>
          <a:bodyPr vert="horz" lIns="91440" tIns="45720" rIns="91440" bIns="45720" rtlCol="0" anchor="ctr"/>
          <a:lstStyle>
            <a:lvl1pPr algn="r">
              <a:defRPr sz="1600">
                <a:solidFill>
                  <a:srgbClr val="12315F"/>
                </a:solidFill>
                <a:latin typeface=""/>
              </a:defRPr>
            </a:lvl1pPr>
          </a:lstStyle>
          <a:p>
            <a:pPr defTabSz="457200" fontAlgn="auto">
              <a:spcBef>
                <a:spcPts val="0"/>
              </a:spcBef>
              <a:spcAft>
                <a:spcPts val="0"/>
              </a:spcAft>
            </a:pPr>
            <a:fld id="{4AF2C17D-70F5-1E4C-9526-F6AA66FA7505}" type="slidenum">
              <a:rPr lang="nl-NL" smtClean="0"/>
              <a:pPr defTabSz="457200" fontAlgn="auto">
                <a:spcBef>
                  <a:spcPts val="0"/>
                </a:spcBef>
                <a:spcAft>
                  <a:spcPts val="0"/>
                </a:spcAft>
              </a:pPr>
              <a:t>‹nr.›</a:t>
            </a:fld>
            <a:endParaRPr lang="nl-NL" dirty="0"/>
          </a:p>
        </p:txBody>
      </p:sp>
      <p:pic>
        <p:nvPicPr>
          <p:cNvPr id="7" name="Afbeelding 6"/>
          <p:cNvPicPr>
            <a:picLocks noChangeAspect="1"/>
          </p:cNvPicPr>
          <p:nvPr/>
        </p:nvPicPr>
        <p:blipFill>
          <a:blip r:embed="rId3"/>
          <a:stretch>
            <a:fillRect/>
          </a:stretch>
        </p:blipFill>
        <p:spPr>
          <a:xfrm>
            <a:off x="189517" y="195374"/>
            <a:ext cx="885132" cy="4743904"/>
          </a:xfrm>
          <a:prstGeom prst="rect">
            <a:avLst/>
          </a:prstGeom>
        </p:spPr>
      </p:pic>
    </p:spTree>
    <p:extLst>
      <p:ext uri="{BB962C8B-B14F-4D97-AF65-F5344CB8AC3E}">
        <p14:creationId xmlns:p14="http://schemas.microsoft.com/office/powerpoint/2010/main" val="3269308776"/>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457200" rtl="0" eaLnBrk="1" latinLnBrk="0" hangingPunct="1">
        <a:spcBef>
          <a:spcPct val="0"/>
        </a:spcBef>
        <a:buNone/>
        <a:defRPr sz="3000" b="1" i="0" kern="1200">
          <a:solidFill>
            <a:srgbClr val="12315F"/>
          </a:solidFill>
          <a:latin typeface=""/>
          <a:ea typeface="+mj-ea"/>
          <a:cs typeface="+mj-cs"/>
        </a:defRPr>
      </a:lvl1pPr>
    </p:titleStyle>
    <p:bodyStyle>
      <a:lvl1pPr marL="171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1pPr>
      <a:lvl2pPr marL="360000" indent="-342900" algn="l" defTabSz="457200" rtl="0" eaLnBrk="1" latinLnBrk="0" hangingPunct="1">
        <a:lnSpc>
          <a:spcPts val="2400"/>
        </a:lnSpc>
        <a:spcBef>
          <a:spcPts val="600"/>
        </a:spcBef>
        <a:buFont typeface="Arial"/>
        <a:buChar char="•"/>
        <a:defRPr sz="1800" b="0" i="0" kern="1200" baseline="0">
          <a:solidFill>
            <a:srgbClr val="12315F"/>
          </a:solidFill>
          <a:latin typeface="Verdana"/>
          <a:ea typeface="+mn-ea"/>
          <a:cs typeface="+mn-cs"/>
        </a:defRPr>
      </a:lvl2pPr>
      <a:lvl3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3pPr>
      <a:lvl4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4pPr>
      <a:lvl5pPr marL="7020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209678" y="516385"/>
            <a:ext cx="6477121" cy="547240"/>
          </a:xfrm>
          <a:prstGeom prst="rect">
            <a:avLst/>
          </a:prstGeom>
        </p:spPr>
        <p:txBody>
          <a:bodyPr vert="horz" lIns="91440" tIns="45720" rIns="91440" bIns="45720" rtlCol="0" anchor="t">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2209678" y="1200150"/>
            <a:ext cx="6477122" cy="3394075"/>
          </a:xfrm>
          <a:prstGeom prst="rect">
            <a:avLst/>
          </a:prstGeom>
        </p:spPr>
        <p:txBody>
          <a:bodyPr vert="horz" lIns="91440" tIns="45720" rIns="91440" bIns="45720" rtlCol="0" anchor="t">
            <a:normAutofit/>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6" name="Tijdelijke aanduiding voor dianummer 5"/>
          <p:cNvSpPr>
            <a:spLocks noGrp="1"/>
          </p:cNvSpPr>
          <p:nvPr>
            <p:ph type="sldNum" sz="quarter" idx="4"/>
          </p:nvPr>
        </p:nvSpPr>
        <p:spPr>
          <a:xfrm>
            <a:off x="7978104" y="4767263"/>
            <a:ext cx="986214" cy="274637"/>
          </a:xfrm>
          <a:prstGeom prst="rect">
            <a:avLst/>
          </a:prstGeom>
        </p:spPr>
        <p:txBody>
          <a:bodyPr vert="horz" lIns="91440" tIns="45720" rIns="91440" bIns="45720" rtlCol="0" anchor="ctr"/>
          <a:lstStyle>
            <a:lvl1pPr algn="r">
              <a:defRPr sz="1600">
                <a:solidFill>
                  <a:srgbClr val="12315F"/>
                </a:solidFill>
                <a:latin typeface=""/>
              </a:defRPr>
            </a:lvl1pPr>
          </a:lstStyle>
          <a:p>
            <a:pPr defTabSz="457200" fontAlgn="auto">
              <a:spcBef>
                <a:spcPts val="0"/>
              </a:spcBef>
              <a:spcAft>
                <a:spcPts val="0"/>
              </a:spcAft>
            </a:pPr>
            <a:fld id="{4AF2C17D-70F5-1E4C-9526-F6AA66FA7505}" type="slidenum">
              <a:rPr lang="nl-NL" smtClean="0"/>
              <a:pPr defTabSz="457200" fontAlgn="auto">
                <a:spcBef>
                  <a:spcPts val="0"/>
                </a:spcBef>
                <a:spcAft>
                  <a:spcPts val="0"/>
                </a:spcAft>
              </a:pPr>
              <a:t>‹nr.›</a:t>
            </a:fld>
            <a:endParaRPr lang="nl-NL" dirty="0"/>
          </a:p>
        </p:txBody>
      </p:sp>
      <p:pic>
        <p:nvPicPr>
          <p:cNvPr id="7" name="Afbeelding 6"/>
          <p:cNvPicPr>
            <a:picLocks noChangeAspect="1"/>
          </p:cNvPicPr>
          <p:nvPr/>
        </p:nvPicPr>
        <p:blipFill>
          <a:blip r:embed="rId4"/>
          <a:stretch>
            <a:fillRect/>
          </a:stretch>
        </p:blipFill>
        <p:spPr>
          <a:xfrm>
            <a:off x="189517" y="195374"/>
            <a:ext cx="885132" cy="4743904"/>
          </a:xfrm>
          <a:prstGeom prst="rect">
            <a:avLst/>
          </a:prstGeom>
        </p:spPr>
      </p:pic>
    </p:spTree>
    <p:extLst>
      <p:ext uri="{BB962C8B-B14F-4D97-AF65-F5344CB8AC3E}">
        <p14:creationId xmlns:p14="http://schemas.microsoft.com/office/powerpoint/2010/main" val="1255593911"/>
      </p:ext>
    </p:extLst>
  </p:cSld>
  <p:clrMap bg1="lt1" tx1="dk1" bg2="lt2" tx2="dk2" accent1="accent1" accent2="accent2" accent3="accent3" accent4="accent4" accent5="accent5" accent6="accent6" hlink="hlink" folHlink="folHlink"/>
  <p:sldLayoutIdLst>
    <p:sldLayoutId id="2147483670" r:id="rId1"/>
    <p:sldLayoutId id="2147483671" r:id="rId2"/>
  </p:sldLayoutIdLst>
  <p:hf hdr="0" ftr="0" dt="0"/>
  <p:txStyles>
    <p:titleStyle>
      <a:lvl1pPr algn="l" defTabSz="457200" rtl="0" eaLnBrk="1" latinLnBrk="0" hangingPunct="1">
        <a:spcBef>
          <a:spcPct val="0"/>
        </a:spcBef>
        <a:buNone/>
        <a:defRPr sz="3000" b="1" i="0" kern="1200">
          <a:solidFill>
            <a:srgbClr val="12315F"/>
          </a:solidFill>
          <a:latin typeface=""/>
          <a:ea typeface="+mj-ea"/>
          <a:cs typeface="+mj-cs"/>
        </a:defRPr>
      </a:lvl1pPr>
    </p:titleStyle>
    <p:bodyStyle>
      <a:lvl1pPr marL="171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1pPr>
      <a:lvl2pPr marL="360000" indent="-342900" algn="l" defTabSz="457200" rtl="0" eaLnBrk="1" latinLnBrk="0" hangingPunct="1">
        <a:lnSpc>
          <a:spcPts val="2400"/>
        </a:lnSpc>
        <a:spcBef>
          <a:spcPts val="600"/>
        </a:spcBef>
        <a:buFont typeface="Arial"/>
        <a:buChar char="•"/>
        <a:defRPr sz="1800" b="0" i="0" kern="1200" baseline="0">
          <a:solidFill>
            <a:srgbClr val="12315F"/>
          </a:solidFill>
          <a:latin typeface="Verdana"/>
          <a:ea typeface="+mn-ea"/>
          <a:cs typeface="+mn-cs"/>
        </a:defRPr>
      </a:lvl2pPr>
      <a:lvl3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3pPr>
      <a:lvl4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4pPr>
      <a:lvl5pPr marL="7020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 Target="slide9.xml"/><Relationship Id="rId7"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10.xml"/><Relationship Id="rId4" Type="http://schemas.openxmlformats.org/officeDocument/2006/relationships/slide" Target="slide11.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p:cNvPicPr>
            <a:picLocks noChangeAspect="1"/>
          </p:cNvPicPr>
          <p:nvPr/>
        </p:nvPicPr>
        <p:blipFill>
          <a:blip r:embed="rId3" cstate="print"/>
          <a:srcRect/>
          <a:stretch>
            <a:fillRect/>
          </a:stretch>
        </p:blipFill>
        <p:spPr bwMode="auto">
          <a:xfrm>
            <a:off x="-36513" y="-34925"/>
            <a:ext cx="9236076" cy="5199063"/>
          </a:xfrm>
          <a:prstGeom prst="rect">
            <a:avLst/>
          </a:prstGeom>
          <a:noFill/>
          <a:ln w="9525">
            <a:noFill/>
            <a:miter lim="800000"/>
            <a:headEnd/>
            <a:tailEnd/>
          </a:ln>
        </p:spPr>
      </p:pic>
      <p:sp>
        <p:nvSpPr>
          <p:cNvPr id="2051" name="AutoShape 16"/>
          <p:cNvSpPr>
            <a:spLocks noChangeAspect="1" noChangeArrowheads="1" noTextEdit="1"/>
          </p:cNvSpPr>
          <p:nvPr/>
        </p:nvSpPr>
        <p:spPr bwMode="auto">
          <a:xfrm>
            <a:off x="619125" y="287338"/>
            <a:ext cx="1022350" cy="1241425"/>
          </a:xfrm>
          <a:prstGeom prst="rect">
            <a:avLst/>
          </a:prstGeom>
          <a:noFill/>
          <a:ln w="9525">
            <a:noFill/>
            <a:miter lim="800000"/>
            <a:headEnd/>
            <a:tailEnd/>
          </a:ln>
        </p:spPr>
        <p:txBody>
          <a:bodyPr/>
          <a:lstStyle/>
          <a:p>
            <a:endParaRPr lang="en-US"/>
          </a:p>
        </p:txBody>
      </p:sp>
      <p:grpSp>
        <p:nvGrpSpPr>
          <p:cNvPr id="2" name="Group 1"/>
          <p:cNvGrpSpPr>
            <a:grpSpLocks/>
          </p:cNvGrpSpPr>
          <p:nvPr/>
        </p:nvGrpSpPr>
        <p:grpSpPr bwMode="auto">
          <a:xfrm>
            <a:off x="3246121" y="462922"/>
            <a:ext cx="5897879" cy="1769103"/>
            <a:chOff x="2862263" y="461786"/>
            <a:chExt cx="6057900" cy="1770169"/>
          </a:xfrm>
        </p:grpSpPr>
        <p:sp>
          <p:nvSpPr>
            <p:cNvPr id="2057" name="Titel 1"/>
            <p:cNvSpPr>
              <a:spLocks/>
            </p:cNvSpPr>
            <p:nvPr/>
          </p:nvSpPr>
          <p:spPr bwMode="auto">
            <a:xfrm>
              <a:off x="2862263" y="461786"/>
              <a:ext cx="6057900" cy="1570606"/>
            </a:xfrm>
            <a:prstGeom prst="rect">
              <a:avLst/>
            </a:prstGeom>
            <a:noFill/>
            <a:ln w="9525">
              <a:noFill/>
              <a:miter lim="800000"/>
              <a:headEnd/>
              <a:tailEnd/>
            </a:ln>
          </p:spPr>
          <p:txBody>
            <a:bodyPr lIns="0" tIns="0" rIns="0" bIns="0">
              <a:spAutoFit/>
            </a:bodyPr>
            <a:lstStyle/>
            <a:p>
              <a:pPr algn="l">
                <a:lnSpc>
                  <a:spcPct val="85000"/>
                </a:lnSpc>
              </a:pPr>
              <a:r>
                <a:rPr lang="el-GR" altLang="el-GR" sz="4000" b="1" noProof="1">
                  <a:solidFill>
                    <a:srgbClr val="006C87"/>
                  </a:solidFill>
                  <a:latin typeface="Roboto Bk" pitchFamily="2" charset="0"/>
                  <a:ea typeface="Roboto Bk" pitchFamily="2" charset="0"/>
                  <a:cs typeface="Roboto" pitchFamily="2" charset="0"/>
                </a:rPr>
                <a:t>ECLI</a:t>
              </a:r>
              <a:r>
                <a:rPr lang="en-US" altLang="el-GR" sz="4000" b="1" noProof="1">
                  <a:solidFill>
                    <a:srgbClr val="006C87"/>
                  </a:solidFill>
                  <a:latin typeface="Roboto Bk" pitchFamily="2" charset="0"/>
                  <a:ea typeface="Roboto Bk" pitchFamily="2" charset="0"/>
                  <a:cs typeface="Roboto" pitchFamily="2" charset="0"/>
                </a:rPr>
                <a:t> </a:t>
              </a:r>
              <a:r>
                <a:rPr lang="en-US" altLang="el-GR" sz="4000" b="1" noProof="1" smtClean="0">
                  <a:solidFill>
                    <a:srgbClr val="006C87"/>
                  </a:solidFill>
                  <a:latin typeface="Roboto Bk" pitchFamily="2" charset="0"/>
                  <a:ea typeface="Roboto Bk" pitchFamily="2" charset="0"/>
                  <a:cs typeface="Roboto" pitchFamily="2" charset="0"/>
                </a:rPr>
                <a:t>Implementation</a:t>
              </a:r>
              <a:br>
                <a:rPr lang="en-US" altLang="el-GR" sz="4000" b="1" noProof="1" smtClean="0">
                  <a:solidFill>
                    <a:srgbClr val="006C87"/>
                  </a:solidFill>
                  <a:latin typeface="Roboto Bk" pitchFamily="2" charset="0"/>
                  <a:ea typeface="Roboto Bk" pitchFamily="2" charset="0"/>
                  <a:cs typeface="Roboto" pitchFamily="2" charset="0"/>
                </a:rPr>
              </a:br>
              <a:r>
                <a:rPr lang="en-US" altLang="el-GR" sz="4000" b="1" noProof="1" smtClean="0">
                  <a:solidFill>
                    <a:srgbClr val="006C87"/>
                  </a:solidFill>
                  <a:latin typeface="Roboto Bk" pitchFamily="2" charset="0"/>
                  <a:ea typeface="Roboto Bk" pitchFamily="2" charset="0"/>
                  <a:cs typeface="Roboto" pitchFamily="2" charset="0"/>
                </a:rPr>
                <a:t>at </a:t>
              </a:r>
              <a:r>
                <a:rPr lang="en-US" altLang="el-GR" sz="4000" b="1" noProof="1">
                  <a:solidFill>
                    <a:srgbClr val="006C87"/>
                  </a:solidFill>
                  <a:latin typeface="Roboto Bk" pitchFamily="2" charset="0"/>
                  <a:ea typeface="Roboto Bk" pitchFamily="2" charset="0"/>
                  <a:cs typeface="Roboto" pitchFamily="2" charset="0"/>
                </a:rPr>
                <a:t>the </a:t>
              </a:r>
              <a:r>
                <a:rPr lang="en-US" altLang="el-GR" sz="4000" b="1" noProof="1" smtClean="0">
                  <a:solidFill>
                    <a:srgbClr val="006C87"/>
                  </a:solidFill>
                  <a:latin typeface="Roboto Bk" pitchFamily="2" charset="0"/>
                  <a:ea typeface="Roboto Bk" pitchFamily="2" charset="0"/>
                  <a:cs typeface="Roboto" pitchFamily="2" charset="0"/>
                </a:rPr>
                <a:t/>
              </a:r>
              <a:br>
                <a:rPr lang="en-US" altLang="el-GR" sz="4000" b="1" noProof="1" smtClean="0">
                  <a:solidFill>
                    <a:srgbClr val="006C87"/>
                  </a:solidFill>
                  <a:latin typeface="Roboto Bk" pitchFamily="2" charset="0"/>
                  <a:ea typeface="Roboto Bk" pitchFamily="2" charset="0"/>
                  <a:cs typeface="Roboto" pitchFamily="2" charset="0"/>
                </a:rPr>
              </a:br>
              <a:r>
                <a:rPr lang="en-US" altLang="el-GR" sz="4000" b="1" noProof="1" smtClean="0">
                  <a:solidFill>
                    <a:srgbClr val="006C87"/>
                  </a:solidFill>
                  <a:latin typeface="Roboto Bk" pitchFamily="2" charset="0"/>
                  <a:ea typeface="Roboto Bk" pitchFamily="2" charset="0"/>
                  <a:cs typeface="Roboto" pitchFamily="2" charset="0"/>
                </a:rPr>
                <a:t>Hellenic </a:t>
              </a:r>
              <a:r>
                <a:rPr lang="en-US" altLang="el-GR" sz="4000" b="1" noProof="1">
                  <a:solidFill>
                    <a:srgbClr val="006C87"/>
                  </a:solidFill>
                  <a:latin typeface="Roboto Bk" pitchFamily="2" charset="0"/>
                  <a:ea typeface="Roboto Bk" pitchFamily="2" charset="0"/>
                  <a:cs typeface="Roboto" pitchFamily="2" charset="0"/>
                </a:rPr>
                <a:t>Council of </a:t>
              </a:r>
              <a:r>
                <a:rPr lang="en-US" altLang="el-GR" sz="4000" b="1" noProof="1" smtClean="0">
                  <a:solidFill>
                    <a:srgbClr val="006C87"/>
                  </a:solidFill>
                  <a:latin typeface="Roboto Bk" pitchFamily="2" charset="0"/>
                  <a:ea typeface="Roboto Bk" pitchFamily="2" charset="0"/>
                  <a:cs typeface="Roboto" pitchFamily="2" charset="0"/>
                </a:rPr>
                <a:t>State</a:t>
              </a:r>
              <a:endParaRPr lang="en-US" altLang="el-GR" sz="4000" b="1" noProof="1">
                <a:solidFill>
                  <a:srgbClr val="006C87"/>
                </a:solidFill>
                <a:latin typeface="Roboto Bk" pitchFamily="2" charset="0"/>
                <a:ea typeface="Roboto Bk" pitchFamily="2" charset="0"/>
                <a:cs typeface="Roboto" pitchFamily="2" charset="0"/>
              </a:endParaRPr>
            </a:p>
          </p:txBody>
        </p:sp>
        <p:sp>
          <p:nvSpPr>
            <p:cNvPr id="2058" name="Untertitel 2"/>
            <p:cNvSpPr>
              <a:spLocks/>
            </p:cNvSpPr>
            <p:nvPr/>
          </p:nvSpPr>
          <p:spPr bwMode="auto">
            <a:xfrm>
              <a:off x="2862263" y="2021214"/>
              <a:ext cx="4805362" cy="210741"/>
            </a:xfrm>
            <a:prstGeom prst="rect">
              <a:avLst/>
            </a:prstGeom>
            <a:noFill/>
            <a:ln w="9525">
              <a:noFill/>
              <a:miter lim="800000"/>
              <a:headEnd/>
              <a:tailEnd/>
            </a:ln>
          </p:spPr>
          <p:txBody>
            <a:bodyPr lIns="0" tIns="0" rIns="0" bIns="0"/>
            <a:lstStyle/>
            <a:p>
              <a:pPr algn="l">
                <a:lnSpc>
                  <a:spcPct val="75000"/>
                </a:lnSpc>
                <a:spcBef>
                  <a:spcPct val="20000"/>
                </a:spcBef>
              </a:pPr>
              <a:endParaRPr lang="en-US" altLang="el-GR" sz="1500" noProof="1" smtClean="0">
                <a:solidFill>
                  <a:srgbClr val="006C87"/>
                </a:solidFill>
                <a:latin typeface="Roboto" pitchFamily="2" charset="0"/>
                <a:ea typeface="Roboto" pitchFamily="2" charset="0"/>
                <a:cs typeface="Roboto" pitchFamily="2" charset="0"/>
              </a:endParaRPr>
            </a:p>
            <a:p>
              <a:pPr algn="l">
                <a:lnSpc>
                  <a:spcPct val="75000"/>
                </a:lnSpc>
                <a:spcBef>
                  <a:spcPct val="20000"/>
                </a:spcBef>
              </a:pPr>
              <a:r>
                <a:rPr lang="en-US" altLang="el-GR" sz="1500" noProof="1" smtClean="0">
                  <a:solidFill>
                    <a:srgbClr val="006C87"/>
                  </a:solidFill>
                  <a:latin typeface="Roboto" pitchFamily="2" charset="0"/>
                  <a:ea typeface="Roboto" pitchFamily="2" charset="0"/>
                  <a:cs typeface="Roboto" pitchFamily="2" charset="0"/>
                </a:rPr>
                <a:t>BO-ECLI Conference | Athens | 08-06-2017</a:t>
              </a:r>
              <a:endParaRPr lang="en-US" altLang="el-GR" sz="1500" noProof="1">
                <a:solidFill>
                  <a:srgbClr val="006C87"/>
                </a:solidFill>
                <a:latin typeface="Roboto" pitchFamily="2" charset="0"/>
                <a:ea typeface="Roboto" pitchFamily="2" charset="0"/>
                <a:cs typeface="Roboto" pitchFamily="2" charset="0"/>
              </a:endParaRPr>
            </a:p>
          </p:txBody>
        </p:sp>
      </p:grpSp>
      <p:pic>
        <p:nvPicPr>
          <p:cNvPr id="2055" name="Picture 27"/>
          <p:cNvPicPr>
            <a:picLocks noChangeAspect="1" noChangeArrowheads="1"/>
          </p:cNvPicPr>
          <p:nvPr/>
        </p:nvPicPr>
        <p:blipFill>
          <a:blip r:embed="rId4" cstate="print"/>
          <a:srcRect/>
          <a:stretch>
            <a:fillRect/>
          </a:stretch>
        </p:blipFill>
        <p:spPr bwMode="auto">
          <a:xfrm>
            <a:off x="385763" y="965200"/>
            <a:ext cx="2566987" cy="1381125"/>
          </a:xfrm>
          <a:prstGeom prst="rect">
            <a:avLst/>
          </a:prstGeom>
          <a:noFill/>
          <a:ln w="9525">
            <a:noFill/>
            <a:miter lim="800000"/>
            <a:headEnd/>
            <a:tailEnd/>
          </a:ln>
        </p:spPr>
      </p:pic>
      <p:grpSp>
        <p:nvGrpSpPr>
          <p:cNvPr id="2054" name="Group 11"/>
          <p:cNvGrpSpPr>
            <a:grpSpLocks/>
          </p:cNvGrpSpPr>
          <p:nvPr/>
        </p:nvGrpSpPr>
        <p:grpSpPr bwMode="auto">
          <a:xfrm>
            <a:off x="6002338" y="4291013"/>
            <a:ext cx="2794000" cy="520700"/>
            <a:chOff x="5924915" y="1445722"/>
            <a:chExt cx="3177237" cy="590169"/>
          </a:xfrm>
        </p:grpSpPr>
        <p:pic>
          <p:nvPicPr>
            <p:cNvPr id="3" name="Picture 12"/>
            <p:cNvPicPr>
              <a:picLocks noChangeAspect="1"/>
            </p:cNvPicPr>
            <p:nvPr/>
          </p:nvPicPr>
          <p:blipFill>
            <a:blip r:embed="rId5" cstate="print"/>
            <a:srcRect/>
            <a:stretch>
              <a:fillRect/>
            </a:stretch>
          </p:blipFill>
          <p:spPr bwMode="auto">
            <a:xfrm>
              <a:off x="8270332" y="1445722"/>
              <a:ext cx="831820" cy="565150"/>
            </a:xfrm>
            <a:prstGeom prst="rect">
              <a:avLst/>
            </a:prstGeom>
            <a:noFill/>
            <a:ln w="9525">
              <a:noFill/>
              <a:miter lim="800000"/>
              <a:headEnd/>
              <a:tailEnd/>
            </a:ln>
          </p:spPr>
        </p:pic>
        <p:sp>
          <p:nvSpPr>
            <p:cNvPr id="17" name="Titel 1"/>
            <p:cNvSpPr>
              <a:spLocks/>
            </p:cNvSpPr>
            <p:nvPr/>
          </p:nvSpPr>
          <p:spPr bwMode="auto">
            <a:xfrm>
              <a:off x="5924915" y="1636447"/>
              <a:ext cx="2204208" cy="39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r>
                <a:rPr lang="en-US" altLang="el-GR" sz="1100" dirty="0">
                  <a:solidFill>
                    <a:srgbClr val="006C87"/>
                  </a:solidFill>
                  <a:latin typeface="+mj-lt"/>
                  <a:ea typeface="Roboto" pitchFamily="2" charset="0"/>
                  <a:cs typeface="Roboto" pitchFamily="2" charset="0"/>
                </a:rPr>
                <a:t>This project is co-funded by </a:t>
              </a:r>
            </a:p>
            <a:p>
              <a:pPr algn="r" eaLnBrk="1" hangingPunct="1">
                <a:spcBef>
                  <a:spcPct val="0"/>
                </a:spcBef>
                <a:buFontTx/>
                <a:buNone/>
                <a:defRPr/>
              </a:pPr>
              <a:r>
                <a:rPr lang="en-US" altLang="el-GR" sz="1100" dirty="0">
                  <a:solidFill>
                    <a:srgbClr val="006C87"/>
                  </a:solidFill>
                  <a:latin typeface="+mj-lt"/>
                  <a:ea typeface="Roboto" pitchFamily="2" charset="0"/>
                  <a:cs typeface="Roboto" pitchFamily="2" charset="0"/>
                </a:rPr>
                <a:t>the European Union </a:t>
              </a:r>
              <a:endParaRPr lang="en-US" altLang="el-GR" sz="1100" noProof="1">
                <a:solidFill>
                  <a:srgbClr val="006C87"/>
                </a:solidFill>
                <a:latin typeface="+mj-lt"/>
                <a:ea typeface="Roboto" pitchFamily="2" charset="0"/>
                <a:cs typeface="Roboto" pitchFamily="2" charset="0"/>
              </a:endParaRPr>
            </a:p>
          </p:txBody>
        </p:sp>
      </p:grpSp>
      <p:sp>
        <p:nvSpPr>
          <p:cNvPr id="12" name="Untertitel 2"/>
          <p:cNvSpPr>
            <a:spLocks/>
          </p:cNvSpPr>
          <p:nvPr/>
        </p:nvSpPr>
        <p:spPr bwMode="auto">
          <a:xfrm>
            <a:off x="385762" y="2919046"/>
            <a:ext cx="4301852" cy="2053883"/>
          </a:xfrm>
          <a:prstGeom prst="rect">
            <a:avLst/>
          </a:prstGeom>
          <a:noFill/>
          <a:ln w="9525">
            <a:noFill/>
            <a:miter lim="800000"/>
            <a:headEnd/>
            <a:tailEnd/>
          </a:ln>
        </p:spPr>
        <p:txBody>
          <a:bodyPr lIns="0" tIns="0" rIns="0" bIns="0"/>
          <a:lstStyle/>
          <a:p>
            <a:pPr algn="l">
              <a:spcBef>
                <a:spcPct val="20000"/>
              </a:spcBef>
            </a:pPr>
            <a:r>
              <a:rPr lang="en-US" altLang="el-GR" sz="1200" b="1" noProof="1" smtClean="0">
                <a:solidFill>
                  <a:srgbClr val="006C87"/>
                </a:solidFill>
                <a:latin typeface="Roboto" pitchFamily="2" charset="0"/>
                <a:ea typeface="Roboto" pitchFamily="2" charset="0"/>
                <a:cs typeface="Roboto" pitchFamily="2" charset="0"/>
              </a:rPr>
              <a:t>Georgios Karvelis</a:t>
            </a:r>
            <a:endParaRPr lang="en-US" altLang="el-GR" sz="1200" b="1" noProof="1">
              <a:solidFill>
                <a:srgbClr val="006C87"/>
              </a:solidFill>
              <a:latin typeface="Roboto" pitchFamily="2" charset="0"/>
              <a:ea typeface="Roboto" pitchFamily="2" charset="0"/>
              <a:cs typeface="Roboto" pitchFamily="2" charset="0"/>
            </a:endParaRPr>
          </a:p>
          <a:p>
            <a:pPr algn="l">
              <a:spcBef>
                <a:spcPct val="20000"/>
              </a:spcBef>
            </a:pPr>
            <a:endParaRPr lang="en-US" altLang="el-GR" sz="1200" b="1" noProof="1">
              <a:solidFill>
                <a:srgbClr val="006C87"/>
              </a:solidFill>
              <a:latin typeface="Roboto" pitchFamily="2" charset="0"/>
              <a:ea typeface="Roboto" pitchFamily="2" charset="0"/>
              <a:cs typeface="Roboto" pitchFamily="2" charset="0"/>
            </a:endParaRPr>
          </a:p>
          <a:p>
            <a:pPr algn="l">
              <a:spcBef>
                <a:spcPct val="20000"/>
              </a:spcBef>
            </a:pPr>
            <a:r>
              <a:rPr lang="en-US" sz="1050" i="1" dirty="0" smtClean="0">
                <a:solidFill>
                  <a:srgbClr val="006C87"/>
                </a:solidFill>
                <a:latin typeface="Roboto" pitchFamily="2" charset="0"/>
                <a:ea typeface="Roboto" pitchFamily="2" charset="0"/>
                <a:cs typeface="Roboto" pitchFamily="2" charset="0"/>
              </a:rPr>
              <a:t>Senior IT Expert for BO-ECLI (EPLO)</a:t>
            </a:r>
            <a:endParaRPr lang="el-GR" sz="1050" i="1" dirty="0" smtClean="0">
              <a:solidFill>
                <a:srgbClr val="006C87"/>
              </a:solidFill>
              <a:latin typeface="Roboto" pitchFamily="2" charset="0"/>
              <a:ea typeface="Roboto" pitchFamily="2" charset="0"/>
              <a:cs typeface="Roboto" pitchFamily="2" charset="0"/>
            </a:endParaRPr>
          </a:p>
          <a:p>
            <a:pPr algn="l">
              <a:spcBef>
                <a:spcPct val="20000"/>
              </a:spcBef>
            </a:pPr>
            <a:endParaRPr lang="en-US" altLang="el-GR" sz="1050" i="1" noProof="1" smtClean="0">
              <a:solidFill>
                <a:srgbClr val="006C87"/>
              </a:solidFill>
              <a:latin typeface="Roboto" pitchFamily="2" charset="0"/>
              <a:ea typeface="Roboto" pitchFamily="2" charset="0"/>
              <a:cs typeface="Roboto" pitchFamily="2" charset="0"/>
            </a:endParaRPr>
          </a:p>
          <a:p>
            <a:pPr algn="l">
              <a:spcBef>
                <a:spcPct val="20000"/>
              </a:spcBef>
            </a:pPr>
            <a:r>
              <a:rPr lang="en-US" altLang="el-GR" sz="1050" i="1" noProof="1" smtClean="0">
                <a:solidFill>
                  <a:srgbClr val="006C87"/>
                </a:solidFill>
                <a:latin typeface="Roboto" pitchFamily="2" charset="0"/>
                <a:ea typeface="Roboto" pitchFamily="2" charset="0"/>
                <a:cs typeface="Roboto" pitchFamily="2" charset="0"/>
              </a:rPr>
              <a:t>gkarvelis@eplo.int</a:t>
            </a:r>
            <a:endParaRPr lang="en-US" altLang="el-GR" sz="1050" i="1" noProof="1">
              <a:solidFill>
                <a:srgbClr val="006C87"/>
              </a:solidFill>
              <a:latin typeface="Roboto" pitchFamily="2" charset="0"/>
              <a:ea typeface="Roboto" pitchFamily="2" charset="0"/>
              <a:cs typeface="Roboto" pitchFamily="2" charset="0"/>
            </a:endParaRPr>
          </a:p>
          <a:p>
            <a:pPr algn="l">
              <a:spcBef>
                <a:spcPct val="20000"/>
              </a:spcBef>
            </a:pPr>
            <a:endParaRPr lang="en-US" altLang="el-GR" sz="1050" i="1" noProof="1">
              <a:solidFill>
                <a:srgbClr val="006C87"/>
              </a:solidFill>
              <a:latin typeface="Roboto" pitchFamily="2" charset="0"/>
              <a:ea typeface="Roboto" pitchFamily="2" charset="0"/>
              <a:cs typeface="Roboto" pitchFamily="2" charset="0"/>
            </a:endParaRPr>
          </a:p>
        </p:txBody>
      </p:sp>
      <p:pic>
        <p:nvPicPr>
          <p:cNvPr id="13" name="Picture 2" descr="http://bo-ecli.eu/img/boecli-conferenc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6000" y="2615406"/>
            <a:ext cx="2489200" cy="248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4767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wipe(left)">
                                      <p:cBhvr>
                                        <p:cTn id="7" dur="1000"/>
                                        <p:tgtEl>
                                          <p:spTgt spid="2055"/>
                                        </p:tgtEl>
                                      </p:cBhvr>
                                    </p:animEffect>
                                  </p:childTnLst>
                                </p:cTn>
                              </p:par>
                            </p:childTnLst>
                          </p:cTn>
                        </p:par>
                        <p:par>
                          <p:cTn id="8" fill="hold" nodeType="afterGroup">
                            <p:stCondLst>
                              <p:cond delay="1000"/>
                            </p:stCondLst>
                            <p:childTnLst>
                              <p:par>
                                <p:cTn id="9" presetID="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Untertitel 2"/>
          <p:cNvSpPr>
            <a:spLocks/>
          </p:cNvSpPr>
          <p:nvPr/>
        </p:nvSpPr>
        <p:spPr bwMode="auto">
          <a:xfrm>
            <a:off x="5200651" y="488157"/>
            <a:ext cx="3781425" cy="22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20000"/>
              </a:spcBef>
            </a:pPr>
            <a:endParaRPr lang="en-GB" altLang="el-GR" sz="2900" noProof="1" smtClean="0">
              <a:solidFill>
                <a:srgbClr val="4C82AD"/>
              </a:solidFill>
              <a:latin typeface="Franklin Gothic Book" pitchFamily="34" charset="0"/>
            </a:endParaRPr>
          </a:p>
        </p:txBody>
      </p:sp>
      <p:sp>
        <p:nvSpPr>
          <p:cNvPr id="11" name="Untertitel 2"/>
          <p:cNvSpPr>
            <a:spLocks/>
          </p:cNvSpPr>
          <p:nvPr/>
        </p:nvSpPr>
        <p:spPr bwMode="auto">
          <a:xfrm>
            <a:off x="2903724" y="715576"/>
            <a:ext cx="1020431" cy="33683"/>
          </a:xfrm>
          <a:prstGeom prst="rect">
            <a:avLst/>
          </a:prstGeom>
          <a:noFill/>
          <a:ln w="9525">
            <a:noFill/>
            <a:miter lim="800000"/>
            <a:headEnd/>
            <a:tailEnd/>
          </a:ln>
        </p:spPr>
        <p:txBody>
          <a:bodyPr lIns="0" tIns="0" rIns="0" bIns="0"/>
          <a:lstStyle/>
          <a:p>
            <a:pPr algn="l">
              <a:lnSpc>
                <a:spcPct val="75000"/>
              </a:lnSpc>
              <a:spcBef>
                <a:spcPct val="20000"/>
              </a:spcBef>
            </a:pPr>
            <a:endParaRPr lang="en-US" sz="2900" noProof="1">
              <a:solidFill>
                <a:srgbClr val="4C82AD"/>
              </a:solidFill>
              <a:latin typeface="Franklin Gothic Book" charset="0"/>
            </a:endParaRPr>
          </a:p>
        </p:txBody>
      </p:sp>
      <p:sp>
        <p:nvSpPr>
          <p:cNvPr id="12" name="Titel 1"/>
          <p:cNvSpPr>
            <a:spLocks/>
          </p:cNvSpPr>
          <p:nvPr/>
        </p:nvSpPr>
        <p:spPr bwMode="auto">
          <a:xfrm>
            <a:off x="2178050" y="346075"/>
            <a:ext cx="6051550"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l-GR" sz="2800" b="1" noProof="1" smtClean="0">
                <a:solidFill>
                  <a:srgbClr val="4C82AD"/>
                </a:solidFill>
                <a:latin typeface="Roboto" pitchFamily="2" charset="0"/>
                <a:ea typeface="Roboto" pitchFamily="2" charset="0"/>
                <a:cs typeface="Roboto" pitchFamily="2" charset="0"/>
              </a:rPr>
              <a:t>BO-ECLI WS1</a:t>
            </a:r>
            <a:endParaRPr lang="en-US" altLang="el-GR" sz="2800" b="1" noProof="1">
              <a:solidFill>
                <a:srgbClr val="4C82AD"/>
              </a:solidFill>
              <a:latin typeface="Roboto" pitchFamily="2" charset="0"/>
              <a:ea typeface="Roboto" pitchFamily="2" charset="0"/>
              <a:cs typeface="Roboto" pitchFamily="2" charset="0"/>
            </a:endParaRPr>
          </a:p>
        </p:txBody>
      </p:sp>
      <p:sp>
        <p:nvSpPr>
          <p:cNvPr id="15" name="Rectangle 21"/>
          <p:cNvSpPr>
            <a:spLocks noChangeArrowheads="1"/>
          </p:cNvSpPr>
          <p:nvPr/>
        </p:nvSpPr>
        <p:spPr bwMode="auto">
          <a:xfrm>
            <a:off x="1955800" y="357188"/>
            <a:ext cx="46038" cy="608012"/>
          </a:xfrm>
          <a:prstGeom prst="rect">
            <a:avLst/>
          </a:prstGeom>
          <a:solidFill>
            <a:srgbClr val="4C82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el-GR" altLang="el-GR" sz="1800"/>
          </a:p>
        </p:txBody>
      </p:sp>
      <p:sp>
        <p:nvSpPr>
          <p:cNvPr id="17" name="Untertitel 2"/>
          <p:cNvSpPr>
            <a:spLocks/>
          </p:cNvSpPr>
          <p:nvPr/>
        </p:nvSpPr>
        <p:spPr bwMode="auto">
          <a:xfrm>
            <a:off x="2257425" y="736121"/>
            <a:ext cx="3781425" cy="227861"/>
          </a:xfrm>
          <a:prstGeom prst="rect">
            <a:avLst/>
          </a:prstGeom>
          <a:noFill/>
          <a:ln w="9525">
            <a:noFill/>
            <a:miter lim="800000"/>
            <a:headEnd/>
            <a:tailEnd/>
          </a:ln>
        </p:spPr>
        <p:txBody>
          <a:bodyPr lIns="0" tIns="0" rIns="0" bIns="0"/>
          <a:lstStyle/>
          <a:p>
            <a:pPr algn="l">
              <a:lnSpc>
                <a:spcPct val="75000"/>
              </a:lnSpc>
              <a:spcBef>
                <a:spcPct val="20000"/>
              </a:spcBef>
            </a:pPr>
            <a:r>
              <a:rPr lang="en-GB" altLang="el-GR" sz="2000" noProof="1">
                <a:solidFill>
                  <a:srgbClr val="4C82AD"/>
                </a:solidFill>
                <a:latin typeface="Roboto" pitchFamily="2" charset="0"/>
                <a:ea typeface="Roboto" pitchFamily="2" charset="0"/>
                <a:cs typeface="Roboto" pitchFamily="2" charset="0"/>
              </a:rPr>
              <a:t> Expected </a:t>
            </a:r>
            <a:r>
              <a:rPr lang="en-GB" altLang="el-GR" sz="2000" noProof="1" smtClean="0">
                <a:solidFill>
                  <a:srgbClr val="4C82AD"/>
                </a:solidFill>
                <a:latin typeface="Roboto" pitchFamily="2" charset="0"/>
                <a:ea typeface="Roboto" pitchFamily="2" charset="0"/>
                <a:cs typeface="Roboto" pitchFamily="2" charset="0"/>
              </a:rPr>
              <a:t>Deliverables</a:t>
            </a:r>
            <a:endParaRPr lang="en-GB" altLang="el-GR" sz="2000" noProof="1">
              <a:solidFill>
                <a:srgbClr val="4C82AD"/>
              </a:solidFill>
              <a:latin typeface="Roboto" pitchFamily="2" charset="0"/>
              <a:ea typeface="Roboto" pitchFamily="2" charset="0"/>
              <a:cs typeface="Roboto" pitchFamily="2" charset="0"/>
            </a:endParaRPr>
          </a:p>
        </p:txBody>
      </p:sp>
      <p:sp>
        <p:nvSpPr>
          <p:cNvPr id="18" name="Titel 1"/>
          <p:cNvSpPr>
            <a:spLocks/>
          </p:cNvSpPr>
          <p:nvPr/>
        </p:nvSpPr>
        <p:spPr bwMode="auto">
          <a:xfrm>
            <a:off x="1944688" y="1201157"/>
            <a:ext cx="6851651" cy="1384995"/>
          </a:xfrm>
          <a:prstGeom prst="rect">
            <a:avLst/>
          </a:prstGeom>
          <a:noFill/>
          <a:ln w="9525">
            <a:noFill/>
            <a:miter lim="800000"/>
            <a:headEnd/>
            <a:tailEnd/>
          </a:ln>
        </p:spPr>
        <p:txBody>
          <a:bodyPr wrap="square" lIns="0" tIns="0" rIns="0" bIns="0">
            <a:spAutoFit/>
          </a:bodyPr>
          <a:lstStyle/>
          <a:p>
            <a:pPr marL="444500" lvl="1" indent="-368300" algn="just" eaLnBrk="0" hangingPunct="0">
              <a:buFont typeface="Wingdings" pitchFamily="2" charset="2"/>
              <a:buChar char="q"/>
            </a:pPr>
            <a:r>
              <a:rPr lang="en-US" altLang="el-GR" dirty="0" smtClean="0">
                <a:solidFill>
                  <a:srgbClr val="4C82AD"/>
                </a:solidFill>
                <a:latin typeface="Roboto" pitchFamily="2" charset="0"/>
                <a:ea typeface="Roboto" pitchFamily="2" charset="0"/>
                <a:cs typeface="Roboto" pitchFamily="2" charset="0"/>
              </a:rPr>
              <a:t>50.000 </a:t>
            </a:r>
            <a:r>
              <a:rPr lang="en-US" altLang="el-GR" dirty="0">
                <a:solidFill>
                  <a:srgbClr val="4C82AD"/>
                </a:solidFill>
                <a:latin typeface="Roboto" pitchFamily="2" charset="0"/>
                <a:ea typeface="Roboto" pitchFamily="2" charset="0"/>
                <a:cs typeface="Roboto" pitchFamily="2" charset="0"/>
              </a:rPr>
              <a:t>historical </a:t>
            </a:r>
            <a:r>
              <a:rPr lang="en-US" altLang="el-GR" dirty="0" smtClean="0">
                <a:solidFill>
                  <a:srgbClr val="4C82AD"/>
                </a:solidFill>
                <a:latin typeface="Roboto" pitchFamily="2" charset="0"/>
                <a:ea typeface="Roboto" pitchFamily="2" charset="0"/>
                <a:cs typeface="Roboto" pitchFamily="2" charset="0"/>
              </a:rPr>
              <a:t>decisions having an ECLI </a:t>
            </a:r>
            <a:r>
              <a:rPr lang="en-US" altLang="el-GR" dirty="0">
                <a:solidFill>
                  <a:srgbClr val="4C82AD"/>
                </a:solidFill>
                <a:latin typeface="Roboto" pitchFamily="2" charset="0"/>
                <a:ea typeface="Roboto" pitchFamily="2" charset="0"/>
                <a:cs typeface="Roboto" pitchFamily="2" charset="0"/>
              </a:rPr>
              <a:t>assigned and indexed by </a:t>
            </a:r>
            <a:r>
              <a:rPr lang="en-US" altLang="el-GR" dirty="0" smtClean="0">
                <a:solidFill>
                  <a:srgbClr val="4C82AD"/>
                </a:solidFill>
                <a:latin typeface="Roboto" pitchFamily="2" charset="0"/>
                <a:ea typeface="Roboto" pitchFamily="2" charset="0"/>
                <a:cs typeface="Roboto" pitchFamily="2" charset="0"/>
              </a:rPr>
              <a:t>ESE-</a:t>
            </a:r>
            <a:r>
              <a:rPr lang="en-US" altLang="el-GR" dirty="0" err="1" smtClean="0">
                <a:solidFill>
                  <a:srgbClr val="4C82AD"/>
                </a:solidFill>
                <a:latin typeface="Roboto" pitchFamily="2" charset="0"/>
                <a:ea typeface="Roboto" pitchFamily="2" charset="0"/>
                <a:cs typeface="Roboto" pitchFamily="2" charset="0"/>
              </a:rPr>
              <a:t>EEJP</a:t>
            </a:r>
            <a:r>
              <a:rPr lang="en-US" altLang="el-GR" dirty="0" smtClean="0">
                <a:solidFill>
                  <a:srgbClr val="4C82AD"/>
                </a:solidFill>
                <a:latin typeface="Roboto" pitchFamily="2" charset="0"/>
                <a:ea typeface="Roboto" pitchFamily="2" charset="0"/>
                <a:cs typeface="Roboto" pitchFamily="2" charset="0"/>
              </a:rPr>
              <a:t> expected, after </a:t>
            </a:r>
            <a:r>
              <a:rPr lang="en-US" altLang="el-GR" dirty="0">
                <a:solidFill>
                  <a:srgbClr val="4C82AD"/>
                </a:solidFill>
                <a:latin typeface="Roboto" pitchFamily="2" charset="0"/>
                <a:ea typeface="Roboto" pitchFamily="2" charset="0"/>
                <a:cs typeface="Roboto" pitchFamily="2" charset="0"/>
              </a:rPr>
              <a:t>the implementation of ECLI at </a:t>
            </a:r>
            <a:r>
              <a:rPr lang="en-US" altLang="el-GR" dirty="0" err="1" smtClean="0">
                <a:solidFill>
                  <a:srgbClr val="4C82AD"/>
                </a:solidFill>
                <a:latin typeface="Roboto" pitchFamily="2" charset="0"/>
                <a:ea typeface="Roboto" pitchFamily="2" charset="0"/>
                <a:cs typeface="Roboto" pitchFamily="2" charset="0"/>
              </a:rPr>
              <a:t>CoS</a:t>
            </a:r>
            <a:endParaRPr lang="en-US" altLang="el-GR" dirty="0">
              <a:solidFill>
                <a:srgbClr val="4C82AD"/>
              </a:solidFill>
              <a:latin typeface="Roboto" pitchFamily="2" charset="0"/>
              <a:ea typeface="Roboto" pitchFamily="2" charset="0"/>
              <a:cs typeface="Roboto" pitchFamily="2" charset="0"/>
            </a:endParaRPr>
          </a:p>
          <a:p>
            <a:pPr marL="444500" lvl="1" indent="-368300" algn="just" eaLnBrk="0" hangingPunct="0">
              <a:buFont typeface="Wingdings" pitchFamily="2" charset="2"/>
              <a:buChar char="q"/>
            </a:pPr>
            <a:r>
              <a:rPr lang="en-US" altLang="el-GR" dirty="0">
                <a:solidFill>
                  <a:srgbClr val="4C82AD"/>
                </a:solidFill>
                <a:latin typeface="Roboto" pitchFamily="2" charset="0"/>
                <a:ea typeface="Roboto" pitchFamily="2" charset="0"/>
                <a:cs typeface="Roboto" pitchFamily="2" charset="0"/>
              </a:rPr>
              <a:t>5.000 </a:t>
            </a:r>
            <a:r>
              <a:rPr lang="en-US" altLang="el-GR" dirty="0" smtClean="0">
                <a:solidFill>
                  <a:srgbClr val="4C82AD"/>
                </a:solidFill>
                <a:latin typeface="Roboto" pitchFamily="2" charset="0"/>
                <a:ea typeface="Roboto" pitchFamily="2" charset="0"/>
                <a:cs typeface="Roboto" pitchFamily="2" charset="0"/>
              </a:rPr>
              <a:t>annual </a:t>
            </a:r>
            <a:r>
              <a:rPr lang="en-US" altLang="el-GR" dirty="0">
                <a:solidFill>
                  <a:srgbClr val="4C82AD"/>
                </a:solidFill>
                <a:latin typeface="Roboto" pitchFamily="2" charset="0"/>
                <a:ea typeface="Roboto" pitchFamily="2" charset="0"/>
                <a:cs typeface="Roboto" pitchFamily="2" charset="0"/>
              </a:rPr>
              <a:t>growth of </a:t>
            </a:r>
            <a:r>
              <a:rPr lang="en-US" altLang="el-GR" dirty="0" smtClean="0">
                <a:solidFill>
                  <a:srgbClr val="4C82AD"/>
                </a:solidFill>
                <a:latin typeface="Roboto" pitchFamily="2" charset="0"/>
                <a:ea typeface="Roboto" pitchFamily="2" charset="0"/>
                <a:cs typeface="Roboto" pitchFamily="2" charset="0"/>
              </a:rPr>
              <a:t>decisions, </a:t>
            </a:r>
            <a:r>
              <a:rPr lang="en-US" altLang="el-GR" dirty="0">
                <a:solidFill>
                  <a:srgbClr val="4C82AD"/>
                </a:solidFill>
                <a:latin typeface="Roboto" pitchFamily="2" charset="0"/>
                <a:ea typeface="Roboto" pitchFamily="2" charset="0"/>
                <a:cs typeface="Roboto" pitchFamily="2" charset="0"/>
              </a:rPr>
              <a:t>after the  completion of </a:t>
            </a:r>
            <a:r>
              <a:rPr lang="en-US" altLang="el-GR" dirty="0" smtClean="0">
                <a:solidFill>
                  <a:srgbClr val="4C82AD"/>
                </a:solidFill>
                <a:latin typeface="Roboto" pitchFamily="2" charset="0"/>
                <a:ea typeface="Roboto" pitchFamily="2" charset="0"/>
                <a:cs typeface="Roboto" pitchFamily="2" charset="0"/>
              </a:rPr>
              <a:t>the project (</a:t>
            </a:r>
            <a:r>
              <a:rPr lang="en-US" altLang="el-GR" dirty="0">
                <a:solidFill>
                  <a:srgbClr val="4C82AD"/>
                </a:solidFill>
                <a:latin typeface="Roboto" pitchFamily="2" charset="0"/>
                <a:ea typeface="Roboto" pitchFamily="2" charset="0"/>
                <a:cs typeface="Roboto" pitchFamily="2" charset="0"/>
              </a:rPr>
              <a:t>estimated).</a:t>
            </a:r>
          </a:p>
        </p:txBody>
      </p:sp>
      <p:sp>
        <p:nvSpPr>
          <p:cNvPr id="8"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fld id="{91E3B621-728A-4EF6-A831-FF8C3F990166}" type="slidenum">
              <a:rPr lang="en-US" altLang="el-GR" sz="1400">
                <a:solidFill>
                  <a:srgbClr val="000000"/>
                </a:solidFill>
                <a:latin typeface="Roboto Bk" pitchFamily="2" charset="0"/>
                <a:ea typeface="Roboto Bk" pitchFamily="2" charset="0"/>
                <a:cs typeface="Roboto Bk" pitchFamily="2" charset="0"/>
              </a:rPr>
              <a:pPr algn="l"/>
              <a:t>10</a:t>
            </a:fld>
            <a:endParaRPr lang="en-US" altLang="el-GR" sz="1400" dirty="0">
              <a:solidFill>
                <a:srgbClr val="000000"/>
              </a:solidFill>
              <a:latin typeface="Roboto Bk" pitchFamily="2" charset="0"/>
              <a:ea typeface="Roboto Bk" pitchFamily="2" charset="0"/>
              <a:cs typeface="Roboto Bk" pitchFamily="2" charset="0"/>
            </a:endParaRPr>
          </a:p>
        </p:txBody>
      </p:sp>
    </p:spTree>
    <p:extLst>
      <p:ext uri="{BB962C8B-B14F-4D97-AF65-F5344CB8AC3E}">
        <p14:creationId xmlns:p14="http://schemas.microsoft.com/office/powerpoint/2010/main" val="354862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Untertitel 2"/>
          <p:cNvSpPr>
            <a:spLocks/>
          </p:cNvSpPr>
          <p:nvPr/>
        </p:nvSpPr>
        <p:spPr bwMode="auto">
          <a:xfrm>
            <a:off x="5200651" y="488157"/>
            <a:ext cx="3781425" cy="22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20000"/>
              </a:spcBef>
            </a:pPr>
            <a:endParaRPr lang="en-GB" altLang="el-GR" sz="2900" noProof="1" smtClean="0">
              <a:solidFill>
                <a:srgbClr val="4C82AD"/>
              </a:solidFill>
              <a:latin typeface="Franklin Gothic Book" pitchFamily="34" charset="0"/>
            </a:endParaRPr>
          </a:p>
        </p:txBody>
      </p:sp>
      <p:sp>
        <p:nvSpPr>
          <p:cNvPr id="11" name="Untertitel 2"/>
          <p:cNvSpPr>
            <a:spLocks/>
          </p:cNvSpPr>
          <p:nvPr/>
        </p:nvSpPr>
        <p:spPr bwMode="auto">
          <a:xfrm>
            <a:off x="2903724" y="715576"/>
            <a:ext cx="1020431" cy="33683"/>
          </a:xfrm>
          <a:prstGeom prst="rect">
            <a:avLst/>
          </a:prstGeom>
          <a:noFill/>
          <a:ln w="9525">
            <a:noFill/>
            <a:miter lim="800000"/>
            <a:headEnd/>
            <a:tailEnd/>
          </a:ln>
        </p:spPr>
        <p:txBody>
          <a:bodyPr lIns="0" tIns="0" rIns="0" bIns="0"/>
          <a:lstStyle/>
          <a:p>
            <a:pPr algn="l">
              <a:lnSpc>
                <a:spcPct val="75000"/>
              </a:lnSpc>
              <a:spcBef>
                <a:spcPct val="20000"/>
              </a:spcBef>
            </a:pPr>
            <a:endParaRPr lang="en-US" sz="2900" noProof="1">
              <a:solidFill>
                <a:srgbClr val="4C82AD"/>
              </a:solidFill>
              <a:latin typeface="Franklin Gothic Book" charset="0"/>
            </a:endParaRPr>
          </a:p>
        </p:txBody>
      </p:sp>
      <p:sp>
        <p:nvSpPr>
          <p:cNvPr id="12" name="Titel 1"/>
          <p:cNvSpPr>
            <a:spLocks/>
          </p:cNvSpPr>
          <p:nvPr/>
        </p:nvSpPr>
        <p:spPr bwMode="auto">
          <a:xfrm>
            <a:off x="2178050" y="346075"/>
            <a:ext cx="6051550"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l-GR" sz="2800" b="1" noProof="1" smtClean="0">
                <a:solidFill>
                  <a:srgbClr val="4C82AD"/>
                </a:solidFill>
                <a:latin typeface="Roboto" pitchFamily="2" charset="0"/>
                <a:ea typeface="Roboto" pitchFamily="2" charset="0"/>
                <a:cs typeface="Roboto" pitchFamily="2" charset="0"/>
              </a:rPr>
              <a:t>BO-ECLI WS1</a:t>
            </a:r>
            <a:endParaRPr lang="en-US" altLang="el-GR" sz="2800" b="1" noProof="1">
              <a:solidFill>
                <a:srgbClr val="4C82AD"/>
              </a:solidFill>
              <a:latin typeface="Roboto" pitchFamily="2" charset="0"/>
              <a:ea typeface="Roboto" pitchFamily="2" charset="0"/>
              <a:cs typeface="Roboto" pitchFamily="2" charset="0"/>
            </a:endParaRPr>
          </a:p>
        </p:txBody>
      </p:sp>
      <p:sp>
        <p:nvSpPr>
          <p:cNvPr id="15" name="Rectangle 21"/>
          <p:cNvSpPr>
            <a:spLocks noChangeArrowheads="1"/>
          </p:cNvSpPr>
          <p:nvPr/>
        </p:nvSpPr>
        <p:spPr bwMode="auto">
          <a:xfrm>
            <a:off x="1955800" y="357188"/>
            <a:ext cx="46038" cy="608012"/>
          </a:xfrm>
          <a:prstGeom prst="rect">
            <a:avLst/>
          </a:prstGeom>
          <a:solidFill>
            <a:srgbClr val="4C82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el-GR" altLang="el-GR" sz="1800"/>
          </a:p>
        </p:txBody>
      </p:sp>
      <p:sp>
        <p:nvSpPr>
          <p:cNvPr id="17" name="Untertitel 2"/>
          <p:cNvSpPr>
            <a:spLocks/>
          </p:cNvSpPr>
          <p:nvPr/>
        </p:nvSpPr>
        <p:spPr bwMode="auto">
          <a:xfrm>
            <a:off x="2257425" y="736121"/>
            <a:ext cx="3781425" cy="227861"/>
          </a:xfrm>
          <a:prstGeom prst="rect">
            <a:avLst/>
          </a:prstGeom>
          <a:noFill/>
          <a:ln w="9525">
            <a:noFill/>
            <a:miter lim="800000"/>
            <a:headEnd/>
            <a:tailEnd/>
          </a:ln>
        </p:spPr>
        <p:txBody>
          <a:bodyPr lIns="0" tIns="0" rIns="0" bIns="0"/>
          <a:lstStyle/>
          <a:p>
            <a:pPr algn="l">
              <a:lnSpc>
                <a:spcPct val="75000"/>
              </a:lnSpc>
              <a:spcBef>
                <a:spcPct val="20000"/>
              </a:spcBef>
            </a:pPr>
            <a:r>
              <a:rPr lang="en-GB" altLang="el-GR" sz="2000" noProof="1">
                <a:solidFill>
                  <a:srgbClr val="4C82AD"/>
                </a:solidFill>
                <a:latin typeface="Roboto" pitchFamily="2" charset="0"/>
                <a:ea typeface="Roboto" pitchFamily="2" charset="0"/>
                <a:cs typeface="Roboto" pitchFamily="2" charset="0"/>
              </a:rPr>
              <a:t> People/Roles</a:t>
            </a:r>
          </a:p>
        </p:txBody>
      </p:sp>
      <p:sp>
        <p:nvSpPr>
          <p:cNvPr id="18" name="Titel 1"/>
          <p:cNvSpPr>
            <a:spLocks/>
          </p:cNvSpPr>
          <p:nvPr/>
        </p:nvSpPr>
        <p:spPr bwMode="auto">
          <a:xfrm>
            <a:off x="1944688" y="1201157"/>
            <a:ext cx="6851651" cy="3400931"/>
          </a:xfrm>
          <a:prstGeom prst="rect">
            <a:avLst/>
          </a:prstGeom>
          <a:noFill/>
          <a:ln w="9525">
            <a:noFill/>
            <a:miter lim="800000"/>
            <a:headEnd/>
            <a:tailEnd/>
          </a:ln>
        </p:spPr>
        <p:txBody>
          <a:bodyPr wrap="square" lIns="0" tIns="0" rIns="0" bIns="0">
            <a:spAutoFit/>
          </a:bodyPr>
          <a:lstStyle/>
          <a:p>
            <a:pPr marL="76200" lvl="1" algn="just" eaLnBrk="0" hangingPunct="0">
              <a:spcAft>
                <a:spcPts val="600"/>
              </a:spcAft>
            </a:pPr>
            <a:r>
              <a:rPr lang="en-US" altLang="el-GR" u="sng" dirty="0">
                <a:solidFill>
                  <a:srgbClr val="4C82AD"/>
                </a:solidFill>
                <a:latin typeface="Roboto" pitchFamily="2" charset="0"/>
                <a:ea typeface="Roboto" pitchFamily="2" charset="0"/>
                <a:cs typeface="Roboto" pitchFamily="2" charset="0"/>
              </a:rPr>
              <a:t>Involved Persons/Roles</a:t>
            </a:r>
            <a:r>
              <a:rPr lang="en-US" altLang="el-GR" dirty="0">
                <a:solidFill>
                  <a:srgbClr val="4C82AD"/>
                </a:solidFill>
                <a:latin typeface="Roboto" pitchFamily="2" charset="0"/>
                <a:ea typeface="Roboto" pitchFamily="2" charset="0"/>
                <a:cs typeface="Roboto" pitchFamily="2" charset="0"/>
              </a:rPr>
              <a:t>:</a:t>
            </a:r>
          </a:p>
          <a:p>
            <a:pPr marL="444500" lvl="1" indent="-368300" algn="just" eaLnBrk="0" hangingPunct="0">
              <a:buFont typeface="Wingdings" pitchFamily="2" charset="2"/>
              <a:buChar char="q"/>
            </a:pPr>
            <a:r>
              <a:rPr lang="en-US" altLang="el-GR" b="1" dirty="0" smtClean="0">
                <a:solidFill>
                  <a:srgbClr val="4C82AD"/>
                </a:solidFill>
                <a:latin typeface="Roboto" pitchFamily="2" charset="0"/>
                <a:ea typeface="Roboto" pitchFamily="2" charset="0"/>
                <a:cs typeface="Roboto" pitchFamily="2" charset="0"/>
              </a:rPr>
              <a:t>Georgios Karvelis </a:t>
            </a:r>
            <a:r>
              <a:rPr lang="en-US" altLang="el-GR" b="1" dirty="0">
                <a:solidFill>
                  <a:srgbClr val="4C82AD"/>
                </a:solidFill>
                <a:latin typeface="Roboto" pitchFamily="2" charset="0"/>
                <a:ea typeface="Roboto" pitchFamily="2" charset="0"/>
                <a:cs typeface="Roboto" pitchFamily="2" charset="0"/>
              </a:rPr>
              <a:t>(</a:t>
            </a:r>
            <a:r>
              <a:rPr lang="en-US" altLang="el-GR" b="1" dirty="0" smtClean="0">
                <a:solidFill>
                  <a:srgbClr val="4C82AD"/>
                </a:solidFill>
                <a:latin typeface="Roboto" pitchFamily="2" charset="0"/>
                <a:ea typeface="Roboto" pitchFamily="2" charset="0"/>
                <a:cs typeface="Roboto" pitchFamily="2" charset="0"/>
              </a:rPr>
              <a:t>EPLO)</a:t>
            </a:r>
            <a:r>
              <a:rPr lang="en-US" altLang="el-GR" dirty="0" smtClean="0">
                <a:solidFill>
                  <a:srgbClr val="4C82AD"/>
                </a:solidFill>
                <a:latin typeface="Roboto" pitchFamily="2" charset="0"/>
                <a:ea typeface="Roboto" pitchFamily="2" charset="0"/>
                <a:cs typeface="Roboto" pitchFamily="2" charset="0"/>
              </a:rPr>
              <a:t>: </a:t>
            </a:r>
            <a:r>
              <a:rPr lang="en-US" altLang="el-GR" dirty="0">
                <a:solidFill>
                  <a:srgbClr val="4C82AD"/>
                </a:solidFill>
                <a:latin typeface="Roboto" pitchFamily="2" charset="0"/>
                <a:ea typeface="Roboto" pitchFamily="2" charset="0"/>
                <a:cs typeface="Roboto" pitchFamily="2" charset="0"/>
              </a:rPr>
              <a:t>Senior IT Expert, responsible for the technical implementation of ECLI at </a:t>
            </a:r>
            <a:r>
              <a:rPr lang="en-US" altLang="el-GR" dirty="0" err="1">
                <a:solidFill>
                  <a:srgbClr val="4C82AD"/>
                </a:solidFill>
                <a:latin typeface="Roboto" pitchFamily="2" charset="0"/>
                <a:ea typeface="Roboto" pitchFamily="2" charset="0"/>
                <a:cs typeface="Roboto" pitchFamily="2" charset="0"/>
              </a:rPr>
              <a:t>CoS</a:t>
            </a:r>
            <a:r>
              <a:rPr lang="en-US" altLang="el-GR" dirty="0">
                <a:solidFill>
                  <a:srgbClr val="4C82AD"/>
                </a:solidFill>
                <a:latin typeface="Roboto" pitchFamily="2" charset="0"/>
                <a:ea typeface="Roboto" pitchFamily="2" charset="0"/>
                <a:cs typeface="Roboto" pitchFamily="2" charset="0"/>
              </a:rPr>
              <a:t> and the ESE-</a:t>
            </a:r>
            <a:r>
              <a:rPr lang="en-US" altLang="el-GR" dirty="0" err="1">
                <a:solidFill>
                  <a:srgbClr val="4C82AD"/>
                </a:solidFill>
                <a:latin typeface="Roboto" pitchFamily="2" charset="0"/>
                <a:ea typeface="Roboto" pitchFamily="2" charset="0"/>
                <a:cs typeface="Roboto" pitchFamily="2" charset="0"/>
              </a:rPr>
              <a:t>EEJP</a:t>
            </a:r>
            <a:r>
              <a:rPr lang="en-US" altLang="el-GR" dirty="0">
                <a:solidFill>
                  <a:srgbClr val="4C82AD"/>
                </a:solidFill>
                <a:latin typeface="Roboto" pitchFamily="2" charset="0"/>
                <a:ea typeface="Roboto" pitchFamily="2" charset="0"/>
                <a:cs typeface="Roboto" pitchFamily="2" charset="0"/>
              </a:rPr>
              <a:t> interconnection </a:t>
            </a:r>
          </a:p>
          <a:p>
            <a:pPr marL="444500" lvl="1" indent="-368300" algn="just" eaLnBrk="0" hangingPunct="0">
              <a:buFont typeface="Wingdings" pitchFamily="2" charset="2"/>
              <a:buChar char="q"/>
            </a:pPr>
            <a:r>
              <a:rPr lang="en-US" altLang="el-GR" b="1" dirty="0">
                <a:solidFill>
                  <a:srgbClr val="4C82AD"/>
                </a:solidFill>
                <a:latin typeface="Roboto" pitchFamily="2" charset="0"/>
                <a:ea typeface="Roboto" pitchFamily="2" charset="0"/>
                <a:cs typeface="Roboto" pitchFamily="2" charset="0"/>
              </a:rPr>
              <a:t>Effie </a:t>
            </a:r>
            <a:r>
              <a:rPr lang="en-US" altLang="el-GR" b="1" dirty="0" err="1">
                <a:solidFill>
                  <a:srgbClr val="4C82AD"/>
                </a:solidFill>
                <a:latin typeface="Roboto" pitchFamily="2" charset="0"/>
                <a:ea typeface="Roboto" pitchFamily="2" charset="0"/>
                <a:cs typeface="Roboto" pitchFamily="2" charset="0"/>
              </a:rPr>
              <a:t>Lyristi</a:t>
            </a:r>
            <a:r>
              <a:rPr lang="en-US" altLang="el-GR" b="1" dirty="0">
                <a:solidFill>
                  <a:srgbClr val="4C82AD"/>
                </a:solidFill>
                <a:latin typeface="Roboto" pitchFamily="2" charset="0"/>
                <a:ea typeface="Roboto" pitchFamily="2" charset="0"/>
                <a:cs typeface="Roboto" pitchFamily="2" charset="0"/>
              </a:rPr>
              <a:t> </a:t>
            </a:r>
            <a:r>
              <a:rPr lang="en-US" altLang="el-GR" b="1" dirty="0" smtClean="0">
                <a:solidFill>
                  <a:srgbClr val="4C82AD"/>
                </a:solidFill>
                <a:latin typeface="Roboto" pitchFamily="2" charset="0"/>
                <a:ea typeface="Roboto" pitchFamily="2" charset="0"/>
                <a:cs typeface="Roboto" pitchFamily="2" charset="0"/>
              </a:rPr>
              <a:t>(</a:t>
            </a:r>
            <a:r>
              <a:rPr lang="en-US" altLang="el-GR" b="1" dirty="0">
                <a:solidFill>
                  <a:srgbClr val="4C82AD"/>
                </a:solidFill>
                <a:latin typeface="Roboto" pitchFamily="2" charset="0"/>
                <a:ea typeface="Roboto" pitchFamily="2" charset="0"/>
                <a:cs typeface="Roboto" pitchFamily="2" charset="0"/>
              </a:rPr>
              <a:t>EPLO)</a:t>
            </a:r>
            <a:r>
              <a:rPr lang="en-US" altLang="el-GR" dirty="0" smtClean="0">
                <a:solidFill>
                  <a:srgbClr val="4C82AD"/>
                </a:solidFill>
                <a:latin typeface="Roboto" pitchFamily="2" charset="0"/>
                <a:ea typeface="Roboto" pitchFamily="2" charset="0"/>
                <a:cs typeface="Roboto" pitchFamily="2" charset="0"/>
              </a:rPr>
              <a:t>: </a:t>
            </a:r>
            <a:r>
              <a:rPr lang="en-US" altLang="el-GR" dirty="0">
                <a:solidFill>
                  <a:srgbClr val="4C82AD"/>
                </a:solidFill>
                <a:latin typeface="Roboto" pitchFamily="2" charset="0"/>
                <a:ea typeface="Roboto" pitchFamily="2" charset="0"/>
                <a:cs typeface="Roboto" pitchFamily="2" charset="0"/>
              </a:rPr>
              <a:t>Senior Legal Expert, responsible for managing EPLO, </a:t>
            </a:r>
            <a:r>
              <a:rPr lang="en-US" altLang="el-GR" dirty="0" err="1">
                <a:solidFill>
                  <a:srgbClr val="4C82AD"/>
                </a:solidFill>
                <a:latin typeface="Roboto" pitchFamily="2" charset="0"/>
                <a:ea typeface="Roboto" pitchFamily="2" charset="0"/>
                <a:cs typeface="Roboto" pitchFamily="2" charset="0"/>
              </a:rPr>
              <a:t>CoS</a:t>
            </a:r>
            <a:r>
              <a:rPr lang="en-US" altLang="el-GR" dirty="0">
                <a:solidFill>
                  <a:srgbClr val="4C82AD"/>
                </a:solidFill>
                <a:latin typeface="Roboto" pitchFamily="2" charset="0"/>
                <a:ea typeface="Roboto" pitchFamily="2" charset="0"/>
                <a:cs typeface="Roboto" pitchFamily="2" charset="0"/>
              </a:rPr>
              <a:t>, </a:t>
            </a:r>
            <a:r>
              <a:rPr lang="en-US" altLang="el-GR" dirty="0" err="1">
                <a:solidFill>
                  <a:srgbClr val="4C82AD"/>
                </a:solidFill>
                <a:latin typeface="Roboto" pitchFamily="2" charset="0"/>
                <a:ea typeface="Roboto" pitchFamily="2" charset="0"/>
                <a:cs typeface="Roboto" pitchFamily="2" charset="0"/>
              </a:rPr>
              <a:t>MoJ</a:t>
            </a:r>
            <a:r>
              <a:rPr lang="en-US" altLang="el-GR" dirty="0">
                <a:solidFill>
                  <a:srgbClr val="4C82AD"/>
                </a:solidFill>
                <a:latin typeface="Roboto" pitchFamily="2" charset="0"/>
                <a:ea typeface="Roboto" pitchFamily="2" charset="0"/>
                <a:cs typeface="Roboto" pitchFamily="2" charset="0"/>
              </a:rPr>
              <a:t> communication and coordination of activities for ESE-</a:t>
            </a:r>
            <a:r>
              <a:rPr lang="en-US" altLang="el-GR" dirty="0" err="1">
                <a:solidFill>
                  <a:srgbClr val="4C82AD"/>
                </a:solidFill>
                <a:latin typeface="Roboto" pitchFamily="2" charset="0"/>
                <a:ea typeface="Roboto" pitchFamily="2" charset="0"/>
                <a:cs typeface="Roboto" pitchFamily="2" charset="0"/>
              </a:rPr>
              <a:t>EEJP</a:t>
            </a:r>
            <a:endParaRPr lang="en-US" altLang="el-GR" dirty="0">
              <a:solidFill>
                <a:srgbClr val="4C82AD"/>
              </a:solidFill>
              <a:latin typeface="Roboto" pitchFamily="2" charset="0"/>
              <a:ea typeface="Roboto" pitchFamily="2" charset="0"/>
              <a:cs typeface="Roboto" pitchFamily="2" charset="0"/>
            </a:endParaRPr>
          </a:p>
          <a:p>
            <a:pPr marL="444500" lvl="1" indent="-368300" algn="just" eaLnBrk="0" hangingPunct="0">
              <a:buFont typeface="Wingdings" pitchFamily="2" charset="2"/>
              <a:buChar char="q"/>
            </a:pPr>
            <a:r>
              <a:rPr lang="en-US" altLang="el-GR" b="1" dirty="0">
                <a:solidFill>
                  <a:srgbClr val="4C82AD"/>
                </a:solidFill>
                <a:latin typeface="Roboto" pitchFamily="2" charset="0"/>
                <a:ea typeface="Roboto" pitchFamily="2" charset="0"/>
                <a:cs typeface="Roboto" pitchFamily="2" charset="0"/>
              </a:rPr>
              <a:t>Eleni </a:t>
            </a:r>
            <a:r>
              <a:rPr lang="en-US" altLang="el-GR" b="1" dirty="0" err="1">
                <a:solidFill>
                  <a:srgbClr val="4C82AD"/>
                </a:solidFill>
                <a:latin typeface="Roboto" pitchFamily="2" charset="0"/>
                <a:ea typeface="Roboto" pitchFamily="2" charset="0"/>
                <a:cs typeface="Roboto" pitchFamily="2" charset="0"/>
              </a:rPr>
              <a:t>Kefali</a:t>
            </a:r>
            <a:r>
              <a:rPr lang="en-US" altLang="el-GR" b="1" dirty="0">
                <a:solidFill>
                  <a:srgbClr val="4C82AD"/>
                </a:solidFill>
                <a:latin typeface="Roboto" pitchFamily="2" charset="0"/>
                <a:ea typeface="Roboto" pitchFamily="2" charset="0"/>
                <a:cs typeface="Roboto" pitchFamily="2" charset="0"/>
              </a:rPr>
              <a:t> </a:t>
            </a:r>
            <a:r>
              <a:rPr lang="en-US" altLang="el-GR" b="1" dirty="0" smtClean="0">
                <a:solidFill>
                  <a:srgbClr val="4C82AD"/>
                </a:solidFill>
                <a:latin typeface="Roboto" pitchFamily="2" charset="0"/>
                <a:ea typeface="Roboto" pitchFamily="2" charset="0"/>
                <a:cs typeface="Roboto" pitchFamily="2" charset="0"/>
              </a:rPr>
              <a:t>(</a:t>
            </a:r>
            <a:r>
              <a:rPr lang="en-US" altLang="el-GR" b="1" dirty="0">
                <a:solidFill>
                  <a:srgbClr val="4C82AD"/>
                </a:solidFill>
                <a:latin typeface="Roboto" pitchFamily="2" charset="0"/>
                <a:ea typeface="Roboto" pitchFamily="2" charset="0"/>
                <a:cs typeface="Roboto" pitchFamily="2" charset="0"/>
              </a:rPr>
              <a:t>EPLO)</a:t>
            </a:r>
            <a:r>
              <a:rPr lang="en-US" altLang="el-GR" dirty="0" smtClean="0">
                <a:solidFill>
                  <a:srgbClr val="4C82AD"/>
                </a:solidFill>
                <a:latin typeface="Roboto" pitchFamily="2" charset="0"/>
                <a:ea typeface="Roboto" pitchFamily="2" charset="0"/>
                <a:cs typeface="Roboto" pitchFamily="2" charset="0"/>
              </a:rPr>
              <a:t>: </a:t>
            </a:r>
            <a:r>
              <a:rPr lang="en-US" altLang="el-GR" dirty="0">
                <a:solidFill>
                  <a:srgbClr val="4C82AD"/>
                </a:solidFill>
                <a:latin typeface="Roboto" pitchFamily="2" charset="0"/>
                <a:ea typeface="Roboto" pitchFamily="2" charset="0"/>
                <a:cs typeface="Roboto" pitchFamily="2" charset="0"/>
              </a:rPr>
              <a:t>Senior Legal Expert, responsible for legal input for the implementation of ECLI at </a:t>
            </a:r>
            <a:r>
              <a:rPr lang="en-US" altLang="el-GR" dirty="0" err="1">
                <a:solidFill>
                  <a:srgbClr val="4C82AD"/>
                </a:solidFill>
                <a:latin typeface="Roboto" pitchFamily="2" charset="0"/>
                <a:ea typeface="Roboto" pitchFamily="2" charset="0"/>
                <a:cs typeface="Roboto" pitchFamily="2" charset="0"/>
              </a:rPr>
              <a:t>CoS</a:t>
            </a:r>
            <a:r>
              <a:rPr lang="en-US" altLang="el-GR" dirty="0">
                <a:solidFill>
                  <a:srgbClr val="4C82AD"/>
                </a:solidFill>
                <a:latin typeface="Roboto" pitchFamily="2" charset="0"/>
                <a:ea typeface="Roboto" pitchFamily="2" charset="0"/>
                <a:cs typeface="Roboto" pitchFamily="2" charset="0"/>
              </a:rPr>
              <a:t> and the ESE-</a:t>
            </a:r>
            <a:r>
              <a:rPr lang="en-US" altLang="el-GR" dirty="0" err="1">
                <a:solidFill>
                  <a:srgbClr val="4C82AD"/>
                </a:solidFill>
                <a:latin typeface="Roboto" pitchFamily="2" charset="0"/>
                <a:ea typeface="Roboto" pitchFamily="2" charset="0"/>
                <a:cs typeface="Roboto" pitchFamily="2" charset="0"/>
              </a:rPr>
              <a:t>EEJP</a:t>
            </a:r>
            <a:r>
              <a:rPr lang="en-US" altLang="el-GR" dirty="0">
                <a:solidFill>
                  <a:srgbClr val="4C82AD"/>
                </a:solidFill>
                <a:latin typeface="Roboto" pitchFamily="2" charset="0"/>
                <a:ea typeface="Roboto" pitchFamily="2" charset="0"/>
                <a:cs typeface="Roboto" pitchFamily="2" charset="0"/>
              </a:rPr>
              <a:t> interconnection</a:t>
            </a:r>
          </a:p>
          <a:p>
            <a:pPr marL="444500" lvl="1" indent="-368300" algn="just" eaLnBrk="0" hangingPunct="0">
              <a:buFont typeface="Wingdings" pitchFamily="2" charset="2"/>
              <a:buChar char="q"/>
            </a:pPr>
            <a:r>
              <a:rPr lang="en-US" altLang="el-GR" b="1" dirty="0" smtClean="0">
                <a:solidFill>
                  <a:srgbClr val="4C82AD"/>
                </a:solidFill>
                <a:latin typeface="Roboto" pitchFamily="2" charset="0"/>
                <a:ea typeface="Roboto" pitchFamily="2" charset="0"/>
                <a:cs typeface="Roboto" pitchFamily="2" charset="0"/>
              </a:rPr>
              <a:t>Nikolaos </a:t>
            </a:r>
            <a:r>
              <a:rPr lang="en-US" altLang="el-GR" b="1" dirty="0" err="1" smtClean="0">
                <a:solidFill>
                  <a:srgbClr val="4C82AD"/>
                </a:solidFill>
                <a:latin typeface="Roboto" pitchFamily="2" charset="0"/>
                <a:ea typeface="Roboto" pitchFamily="2" charset="0"/>
                <a:cs typeface="Roboto" pitchFamily="2" charset="0"/>
              </a:rPr>
              <a:t>Sekeroglou</a:t>
            </a:r>
            <a:r>
              <a:rPr lang="en-US" altLang="el-GR" b="1" dirty="0" smtClean="0">
                <a:solidFill>
                  <a:srgbClr val="4C82AD"/>
                </a:solidFill>
                <a:latin typeface="Roboto" pitchFamily="2" charset="0"/>
                <a:ea typeface="Roboto" pitchFamily="2" charset="0"/>
                <a:cs typeface="Roboto" pitchFamily="2" charset="0"/>
              </a:rPr>
              <a:t>(Hellenic </a:t>
            </a:r>
            <a:r>
              <a:rPr lang="en-US" altLang="el-GR" b="1" dirty="0" err="1" smtClean="0">
                <a:solidFill>
                  <a:srgbClr val="4C82AD"/>
                </a:solidFill>
                <a:latin typeface="Roboto" pitchFamily="2" charset="0"/>
                <a:ea typeface="Roboto" pitchFamily="2" charset="0"/>
                <a:cs typeface="Roboto" pitchFamily="2" charset="0"/>
              </a:rPr>
              <a:t>CoS</a:t>
            </a:r>
            <a:r>
              <a:rPr lang="en-US" altLang="el-GR" b="1" dirty="0" smtClean="0">
                <a:solidFill>
                  <a:srgbClr val="4C82AD"/>
                </a:solidFill>
                <a:latin typeface="Roboto" pitchFamily="2" charset="0"/>
                <a:ea typeface="Roboto" pitchFamily="2" charset="0"/>
                <a:cs typeface="Roboto" pitchFamily="2" charset="0"/>
              </a:rPr>
              <a:t>)</a:t>
            </a:r>
            <a:r>
              <a:rPr lang="en-US" altLang="el-GR" dirty="0" smtClean="0">
                <a:solidFill>
                  <a:srgbClr val="4C82AD"/>
                </a:solidFill>
                <a:latin typeface="Roboto" pitchFamily="2" charset="0"/>
                <a:ea typeface="Roboto" pitchFamily="2" charset="0"/>
                <a:cs typeface="Roboto" pitchFamily="2" charset="0"/>
              </a:rPr>
              <a:t>: </a:t>
            </a:r>
            <a:r>
              <a:rPr lang="en-US" altLang="el-GR" dirty="0">
                <a:solidFill>
                  <a:srgbClr val="4C82AD"/>
                </a:solidFill>
                <a:latin typeface="Roboto" pitchFamily="2" charset="0"/>
                <a:ea typeface="Roboto" pitchFamily="2" charset="0"/>
                <a:cs typeface="Roboto" pitchFamily="2" charset="0"/>
              </a:rPr>
              <a:t>Associate Councilor at </a:t>
            </a:r>
            <a:r>
              <a:rPr lang="en-US" altLang="el-GR" dirty="0" smtClean="0">
                <a:solidFill>
                  <a:srgbClr val="4C82AD"/>
                </a:solidFill>
                <a:latin typeface="Roboto" pitchFamily="2" charset="0"/>
                <a:ea typeface="Roboto" pitchFamily="2" charset="0"/>
                <a:cs typeface="Roboto" pitchFamily="2" charset="0"/>
              </a:rPr>
              <a:t>Hellenic </a:t>
            </a:r>
            <a:r>
              <a:rPr lang="en-US" altLang="el-GR" dirty="0" err="1" smtClean="0">
                <a:solidFill>
                  <a:srgbClr val="4C82AD"/>
                </a:solidFill>
                <a:latin typeface="Roboto" pitchFamily="2" charset="0"/>
                <a:ea typeface="Roboto" pitchFamily="2" charset="0"/>
                <a:cs typeface="Roboto" pitchFamily="2" charset="0"/>
              </a:rPr>
              <a:t>CoS</a:t>
            </a:r>
            <a:r>
              <a:rPr lang="en-US" altLang="el-GR" dirty="0">
                <a:solidFill>
                  <a:srgbClr val="4C82AD"/>
                </a:solidFill>
                <a:latin typeface="Roboto" pitchFamily="2" charset="0"/>
                <a:ea typeface="Roboto" pitchFamily="2" charset="0"/>
                <a:cs typeface="Roboto" pitchFamily="2" charset="0"/>
              </a:rPr>
              <a:t>, contact point for BO-ECLI</a:t>
            </a:r>
          </a:p>
        </p:txBody>
      </p:sp>
      <p:sp>
        <p:nvSpPr>
          <p:cNvPr id="8"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fld id="{91E3B621-728A-4EF6-A831-FF8C3F990166}" type="slidenum">
              <a:rPr lang="en-US" altLang="el-GR" sz="1400">
                <a:solidFill>
                  <a:srgbClr val="000000"/>
                </a:solidFill>
                <a:latin typeface="Roboto Bk" pitchFamily="2" charset="0"/>
                <a:ea typeface="Roboto Bk" pitchFamily="2" charset="0"/>
                <a:cs typeface="Roboto Bk" pitchFamily="2" charset="0"/>
              </a:rPr>
              <a:pPr algn="l"/>
              <a:t>11</a:t>
            </a:fld>
            <a:endParaRPr lang="en-US" altLang="el-GR" sz="1400" dirty="0">
              <a:solidFill>
                <a:srgbClr val="000000"/>
              </a:solidFill>
              <a:latin typeface="Roboto Bk" pitchFamily="2" charset="0"/>
              <a:ea typeface="Roboto Bk" pitchFamily="2" charset="0"/>
              <a:cs typeface="Roboto Bk" pitchFamily="2" charset="0"/>
            </a:endParaRPr>
          </a:p>
        </p:txBody>
      </p:sp>
    </p:spTree>
    <p:extLst>
      <p:ext uri="{BB962C8B-B14F-4D97-AF65-F5344CB8AC3E}">
        <p14:creationId xmlns:p14="http://schemas.microsoft.com/office/powerpoint/2010/main" val="110895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a:spLocks noChangeArrowheads="1"/>
          </p:cNvSpPr>
          <p:nvPr/>
        </p:nvSpPr>
        <p:spPr bwMode="auto">
          <a:xfrm>
            <a:off x="1955800" y="357188"/>
            <a:ext cx="46038" cy="608012"/>
          </a:xfrm>
          <a:prstGeom prst="rect">
            <a:avLst/>
          </a:prstGeom>
          <a:solidFill>
            <a:srgbClr val="4C82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el-GR" altLang="el-GR" sz="1800"/>
          </a:p>
        </p:txBody>
      </p:sp>
      <p:sp>
        <p:nvSpPr>
          <p:cNvPr id="6" name="Titel 1"/>
          <p:cNvSpPr>
            <a:spLocks/>
          </p:cNvSpPr>
          <p:nvPr/>
        </p:nvSpPr>
        <p:spPr bwMode="auto">
          <a:xfrm>
            <a:off x="2178049" y="346075"/>
            <a:ext cx="6618289"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l-GR" sz="2800" b="1" noProof="1" smtClean="0">
                <a:solidFill>
                  <a:srgbClr val="4C82AD"/>
                </a:solidFill>
                <a:latin typeface="Roboto" pitchFamily="2" charset="0"/>
                <a:ea typeface="Roboto" pitchFamily="2" charset="0"/>
                <a:cs typeface="Roboto" pitchFamily="2" charset="0"/>
              </a:rPr>
              <a:t>ECLI</a:t>
            </a:r>
            <a:r>
              <a:rPr lang="el-GR" altLang="el-GR" sz="2800" b="1" noProof="1" smtClean="0">
                <a:solidFill>
                  <a:srgbClr val="4C82AD"/>
                </a:solidFill>
                <a:latin typeface="Roboto" pitchFamily="2" charset="0"/>
                <a:ea typeface="Roboto" pitchFamily="2" charset="0"/>
                <a:cs typeface="Roboto" pitchFamily="2" charset="0"/>
              </a:rPr>
              <a:t> </a:t>
            </a:r>
            <a:r>
              <a:rPr lang="en-US" altLang="el-GR" sz="2800" b="1" noProof="1" smtClean="0">
                <a:solidFill>
                  <a:srgbClr val="4C82AD"/>
                </a:solidFill>
                <a:latin typeface="Roboto" pitchFamily="2" charset="0"/>
                <a:ea typeface="Roboto" pitchFamily="2" charset="0"/>
                <a:cs typeface="Roboto" pitchFamily="2" charset="0"/>
              </a:rPr>
              <a:t>Structure at the Hellenic CoS</a:t>
            </a:r>
            <a:endParaRPr lang="en-GB" altLang="el-GR" sz="2800" b="1" noProof="1">
              <a:solidFill>
                <a:srgbClr val="4C82AD"/>
              </a:solidFill>
              <a:latin typeface="Roboto" pitchFamily="2" charset="0"/>
              <a:ea typeface="Roboto" pitchFamily="2" charset="0"/>
              <a:cs typeface="Roboto" pitchFamily="2"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7"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fld id="{91E3B621-728A-4EF6-A831-FF8C3F990166}" type="slidenum">
              <a:rPr lang="en-US" altLang="el-GR" sz="1400">
                <a:solidFill>
                  <a:srgbClr val="000000"/>
                </a:solidFill>
                <a:latin typeface="Roboto Bk" pitchFamily="2" charset="0"/>
                <a:ea typeface="Roboto Bk" pitchFamily="2" charset="0"/>
                <a:cs typeface="Roboto Bk" pitchFamily="2" charset="0"/>
              </a:rPr>
              <a:pPr algn="l"/>
              <a:t>12</a:t>
            </a:fld>
            <a:endParaRPr lang="en-US" altLang="el-GR" sz="1400" dirty="0">
              <a:solidFill>
                <a:srgbClr val="000000"/>
              </a:solidFill>
              <a:latin typeface="Roboto Bk" pitchFamily="2" charset="0"/>
              <a:ea typeface="Roboto Bk" pitchFamily="2" charset="0"/>
              <a:cs typeface="Roboto Bk" pitchFamily="2" charset="0"/>
            </a:endParaRPr>
          </a:p>
        </p:txBody>
      </p:sp>
      <p:sp>
        <p:nvSpPr>
          <p:cNvPr id="8" name="Ορθογώνιο 7"/>
          <p:cNvSpPr/>
          <p:nvPr/>
        </p:nvSpPr>
        <p:spPr>
          <a:xfrm>
            <a:off x="1872601" y="1241465"/>
            <a:ext cx="787395" cy="369332"/>
          </a:xfrm>
          <a:prstGeom prst="rect">
            <a:avLst/>
          </a:prstGeom>
        </p:spPr>
        <p:txBody>
          <a:bodyPr wrap="none">
            <a:spAutoFit/>
          </a:bodyPr>
          <a:lstStyle/>
          <a:p>
            <a:r>
              <a:rPr lang="en-US" b="1" dirty="0"/>
              <a:t>ECLI</a:t>
            </a:r>
            <a:r>
              <a:rPr lang="el-GR" b="1" dirty="0" smtClean="0"/>
              <a:t>:</a:t>
            </a:r>
            <a:endParaRPr lang="el-GR" b="1" dirty="0"/>
          </a:p>
        </p:txBody>
      </p:sp>
      <p:sp>
        <p:nvSpPr>
          <p:cNvPr id="9" name="Ορθογώνιο 8"/>
          <p:cNvSpPr/>
          <p:nvPr/>
        </p:nvSpPr>
        <p:spPr>
          <a:xfrm>
            <a:off x="5812551" y="1591077"/>
            <a:ext cx="2600392" cy="338554"/>
          </a:xfrm>
          <a:prstGeom prst="rect">
            <a:avLst/>
          </a:prstGeom>
        </p:spPr>
        <p:txBody>
          <a:bodyPr wrap="none">
            <a:spAutoFit/>
          </a:bodyPr>
          <a:lstStyle/>
          <a:p>
            <a:r>
              <a:rPr lang="en-US" sz="1600" dirty="0"/>
              <a:t>Case </a:t>
            </a:r>
            <a:r>
              <a:rPr lang="en-US" sz="1600" dirty="0" smtClean="0"/>
              <a:t>Registration Number</a:t>
            </a:r>
            <a:endParaRPr lang="el-GR" sz="1600" dirty="0"/>
          </a:p>
        </p:txBody>
      </p:sp>
      <p:sp>
        <p:nvSpPr>
          <p:cNvPr id="10" name="Ορθογώνιο 9"/>
          <p:cNvSpPr/>
          <p:nvPr/>
        </p:nvSpPr>
        <p:spPr>
          <a:xfrm>
            <a:off x="5814592" y="1847001"/>
            <a:ext cx="2839239" cy="338554"/>
          </a:xfrm>
          <a:prstGeom prst="rect">
            <a:avLst/>
          </a:prstGeom>
        </p:spPr>
        <p:txBody>
          <a:bodyPr wrap="none">
            <a:spAutoFit/>
          </a:bodyPr>
          <a:lstStyle/>
          <a:p>
            <a:r>
              <a:rPr lang="en-US" sz="1600" dirty="0"/>
              <a:t>Case Registration Book code</a:t>
            </a:r>
            <a:endParaRPr lang="el-GR" sz="1600" dirty="0"/>
          </a:p>
        </p:txBody>
      </p:sp>
      <p:sp>
        <p:nvSpPr>
          <p:cNvPr id="11" name="Ορθογώνιο 10"/>
          <p:cNvSpPr/>
          <p:nvPr/>
        </p:nvSpPr>
        <p:spPr>
          <a:xfrm>
            <a:off x="5814592" y="2090034"/>
            <a:ext cx="2281266" cy="338554"/>
          </a:xfrm>
          <a:prstGeom prst="rect">
            <a:avLst/>
          </a:prstGeom>
        </p:spPr>
        <p:txBody>
          <a:bodyPr wrap="none">
            <a:spAutoFit/>
          </a:bodyPr>
          <a:lstStyle/>
          <a:p>
            <a:r>
              <a:rPr lang="en-US" sz="1600" dirty="0" smtClean="0"/>
              <a:t>Case Registration Year</a:t>
            </a:r>
            <a:endParaRPr lang="el-GR" sz="1600" dirty="0"/>
          </a:p>
        </p:txBody>
      </p:sp>
      <p:sp>
        <p:nvSpPr>
          <p:cNvPr id="12" name="Ορθογώνιο 11"/>
          <p:cNvSpPr/>
          <p:nvPr/>
        </p:nvSpPr>
        <p:spPr>
          <a:xfrm>
            <a:off x="5849096" y="2345901"/>
            <a:ext cx="1755609" cy="338554"/>
          </a:xfrm>
          <a:prstGeom prst="rect">
            <a:avLst/>
          </a:prstGeom>
        </p:spPr>
        <p:txBody>
          <a:bodyPr wrap="none">
            <a:spAutoFit/>
          </a:bodyPr>
          <a:lstStyle/>
          <a:p>
            <a:r>
              <a:rPr lang="en-US" sz="1600" dirty="0"/>
              <a:t>Decision Number</a:t>
            </a:r>
            <a:endParaRPr lang="el-GR" sz="1600" dirty="0"/>
          </a:p>
        </p:txBody>
      </p:sp>
      <p:sp>
        <p:nvSpPr>
          <p:cNvPr id="13" name="Ορθογώνιο 12"/>
          <p:cNvSpPr/>
          <p:nvPr/>
        </p:nvSpPr>
        <p:spPr>
          <a:xfrm>
            <a:off x="5831844" y="2589205"/>
            <a:ext cx="3182281" cy="338554"/>
          </a:xfrm>
          <a:prstGeom prst="rect">
            <a:avLst/>
          </a:prstGeom>
        </p:spPr>
        <p:txBody>
          <a:bodyPr wrap="none">
            <a:spAutoFit/>
          </a:bodyPr>
          <a:lstStyle/>
          <a:p>
            <a:r>
              <a:rPr lang="en-US" sz="1600" dirty="0"/>
              <a:t>Registration Book of the decision</a:t>
            </a:r>
            <a:endParaRPr lang="el-GR" sz="1600" dirty="0"/>
          </a:p>
        </p:txBody>
      </p:sp>
      <p:sp>
        <p:nvSpPr>
          <p:cNvPr id="14" name="Ορθογώνιο 13"/>
          <p:cNvSpPr/>
          <p:nvPr/>
        </p:nvSpPr>
        <p:spPr>
          <a:xfrm>
            <a:off x="5841063" y="2840398"/>
            <a:ext cx="2986715" cy="338554"/>
          </a:xfrm>
          <a:prstGeom prst="rect">
            <a:avLst/>
          </a:prstGeom>
        </p:spPr>
        <p:txBody>
          <a:bodyPr wrap="none">
            <a:spAutoFit/>
          </a:bodyPr>
          <a:lstStyle/>
          <a:p>
            <a:r>
              <a:rPr lang="en-US" sz="1600" dirty="0"/>
              <a:t>Publication Day of the </a:t>
            </a:r>
            <a:r>
              <a:rPr lang="en-US" sz="1600" dirty="0" smtClean="0"/>
              <a:t>decision</a:t>
            </a:r>
            <a:endParaRPr lang="el-GR" sz="1600" dirty="0"/>
          </a:p>
        </p:txBody>
      </p:sp>
      <p:sp>
        <p:nvSpPr>
          <p:cNvPr id="15" name="Ορθογώνιο 14"/>
          <p:cNvSpPr/>
          <p:nvPr/>
        </p:nvSpPr>
        <p:spPr>
          <a:xfrm>
            <a:off x="5838362" y="3092420"/>
            <a:ext cx="3193502" cy="338554"/>
          </a:xfrm>
          <a:prstGeom prst="rect">
            <a:avLst/>
          </a:prstGeom>
        </p:spPr>
        <p:txBody>
          <a:bodyPr wrap="none">
            <a:spAutoFit/>
          </a:bodyPr>
          <a:lstStyle/>
          <a:p>
            <a:r>
              <a:rPr lang="en-US" sz="1600" dirty="0"/>
              <a:t>Publication Month of the </a:t>
            </a:r>
            <a:r>
              <a:rPr lang="en-US" sz="1600" dirty="0" smtClean="0"/>
              <a:t>decision</a:t>
            </a:r>
            <a:endParaRPr lang="el-GR" sz="1600" dirty="0"/>
          </a:p>
        </p:txBody>
      </p:sp>
      <p:sp>
        <p:nvSpPr>
          <p:cNvPr id="16" name="Ορθογώνιο 15"/>
          <p:cNvSpPr/>
          <p:nvPr/>
        </p:nvSpPr>
        <p:spPr>
          <a:xfrm>
            <a:off x="5842582" y="3341935"/>
            <a:ext cx="3033074" cy="338554"/>
          </a:xfrm>
          <a:prstGeom prst="rect">
            <a:avLst/>
          </a:prstGeom>
        </p:spPr>
        <p:txBody>
          <a:bodyPr wrap="none">
            <a:spAutoFit/>
          </a:bodyPr>
          <a:lstStyle/>
          <a:p>
            <a:r>
              <a:rPr lang="en-US" sz="1600" dirty="0" smtClean="0"/>
              <a:t>Publication Year of the decision</a:t>
            </a:r>
            <a:endParaRPr lang="el-GR" sz="1600" dirty="0"/>
          </a:p>
        </p:txBody>
      </p:sp>
      <p:sp>
        <p:nvSpPr>
          <p:cNvPr id="17" name="Ορθογώνιο 16"/>
          <p:cNvSpPr/>
          <p:nvPr/>
        </p:nvSpPr>
        <p:spPr>
          <a:xfrm>
            <a:off x="5855920" y="3593081"/>
            <a:ext cx="1245854" cy="338554"/>
          </a:xfrm>
          <a:prstGeom prst="rect">
            <a:avLst/>
          </a:prstGeom>
        </p:spPr>
        <p:txBody>
          <a:bodyPr wrap="none">
            <a:spAutoFit/>
          </a:bodyPr>
          <a:lstStyle/>
          <a:p>
            <a:r>
              <a:rPr lang="en-US" sz="1600" dirty="0"/>
              <a:t>Court code</a:t>
            </a:r>
            <a:r>
              <a:rPr lang="el-GR" sz="1600" dirty="0"/>
              <a:t> </a:t>
            </a:r>
          </a:p>
        </p:txBody>
      </p:sp>
      <p:sp>
        <p:nvSpPr>
          <p:cNvPr id="18" name="Ορθογώνιο 17"/>
          <p:cNvSpPr/>
          <p:nvPr/>
        </p:nvSpPr>
        <p:spPr>
          <a:xfrm>
            <a:off x="5849095" y="3859501"/>
            <a:ext cx="1449436" cy="338554"/>
          </a:xfrm>
          <a:prstGeom prst="rect">
            <a:avLst/>
          </a:prstGeom>
        </p:spPr>
        <p:txBody>
          <a:bodyPr wrap="none">
            <a:spAutoFit/>
          </a:bodyPr>
          <a:lstStyle/>
          <a:p>
            <a:r>
              <a:rPr lang="en-US" sz="1600" dirty="0" smtClean="0"/>
              <a:t>Country Code</a:t>
            </a:r>
            <a:endParaRPr lang="el-GR" sz="1600"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156" y="1604963"/>
            <a:ext cx="3726797" cy="2741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Ορθογώνιο 18"/>
          <p:cNvSpPr/>
          <p:nvPr/>
        </p:nvSpPr>
        <p:spPr>
          <a:xfrm>
            <a:off x="5855920" y="4105964"/>
            <a:ext cx="1882117" cy="338554"/>
          </a:xfrm>
          <a:prstGeom prst="rect">
            <a:avLst/>
          </a:prstGeom>
        </p:spPr>
        <p:txBody>
          <a:bodyPr wrap="none">
            <a:spAutoFit/>
          </a:bodyPr>
          <a:lstStyle/>
          <a:p>
            <a:r>
              <a:rPr lang="en-US" sz="1600" dirty="0"/>
              <a:t>ECLI Abbreviation </a:t>
            </a:r>
            <a:endParaRPr lang="el-GR" sz="1600" dirty="0"/>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049" y="1604963"/>
            <a:ext cx="3212635" cy="2501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8164" y="1604963"/>
            <a:ext cx="2710521" cy="225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6660" y="1604962"/>
            <a:ext cx="2126114" cy="1988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0301" y="1604962"/>
            <a:ext cx="1630442" cy="1736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2624" y="1604962"/>
            <a:ext cx="1378119" cy="1487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95263" y="1604962"/>
            <a:ext cx="1160939" cy="1235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0953" y="1604961"/>
            <a:ext cx="985249" cy="98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7572" y="1604961"/>
            <a:ext cx="758630" cy="722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6"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9348" y="1604961"/>
            <a:ext cx="556854" cy="486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8"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7775" y="1604961"/>
            <a:ext cx="278428" cy="263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Ορθογώνιο 19"/>
          <p:cNvSpPr/>
          <p:nvPr/>
        </p:nvSpPr>
        <p:spPr>
          <a:xfrm>
            <a:off x="2474444" y="1241465"/>
            <a:ext cx="556563" cy="369332"/>
          </a:xfrm>
          <a:prstGeom prst="rect">
            <a:avLst/>
          </a:prstGeom>
        </p:spPr>
        <p:txBody>
          <a:bodyPr wrap="none">
            <a:spAutoFit/>
          </a:bodyPr>
          <a:lstStyle/>
          <a:p>
            <a:r>
              <a:rPr lang="en-US" b="1" dirty="0"/>
              <a:t>EL</a:t>
            </a:r>
            <a:r>
              <a:rPr lang="el-GR" b="1" dirty="0"/>
              <a:t>:</a:t>
            </a:r>
            <a:endParaRPr lang="el-GR" dirty="0"/>
          </a:p>
        </p:txBody>
      </p:sp>
      <p:sp>
        <p:nvSpPr>
          <p:cNvPr id="21" name="Ορθογώνιο 20"/>
          <p:cNvSpPr/>
          <p:nvPr/>
        </p:nvSpPr>
        <p:spPr>
          <a:xfrm>
            <a:off x="2839040" y="1245373"/>
            <a:ext cx="761747" cy="369332"/>
          </a:xfrm>
          <a:prstGeom prst="rect">
            <a:avLst/>
          </a:prstGeom>
        </p:spPr>
        <p:txBody>
          <a:bodyPr wrap="none">
            <a:spAutoFit/>
          </a:bodyPr>
          <a:lstStyle/>
          <a:p>
            <a:r>
              <a:rPr lang="en-US" b="1" dirty="0"/>
              <a:t>COS</a:t>
            </a:r>
            <a:r>
              <a:rPr lang="el-GR" b="1" dirty="0"/>
              <a:t>:</a:t>
            </a:r>
            <a:endParaRPr lang="el-GR" dirty="0"/>
          </a:p>
        </p:txBody>
      </p:sp>
      <p:sp>
        <p:nvSpPr>
          <p:cNvPr id="22" name="Ορθογώνιο 21"/>
          <p:cNvSpPr/>
          <p:nvPr/>
        </p:nvSpPr>
        <p:spPr>
          <a:xfrm>
            <a:off x="3429194" y="1245373"/>
            <a:ext cx="774571" cy="369332"/>
          </a:xfrm>
          <a:prstGeom prst="rect">
            <a:avLst/>
          </a:prstGeom>
        </p:spPr>
        <p:txBody>
          <a:bodyPr wrap="none">
            <a:spAutoFit/>
          </a:bodyPr>
          <a:lstStyle/>
          <a:p>
            <a:r>
              <a:rPr lang="el-GR" b="1" dirty="0"/>
              <a:t>2014:</a:t>
            </a:r>
            <a:endParaRPr lang="el-GR" dirty="0"/>
          </a:p>
        </p:txBody>
      </p:sp>
      <p:sp>
        <p:nvSpPr>
          <p:cNvPr id="23" name="Ορθογώνιο 22"/>
          <p:cNvSpPr/>
          <p:nvPr/>
        </p:nvSpPr>
        <p:spPr>
          <a:xfrm>
            <a:off x="4019728" y="1245373"/>
            <a:ext cx="441146" cy="369332"/>
          </a:xfrm>
          <a:prstGeom prst="rect">
            <a:avLst/>
          </a:prstGeom>
        </p:spPr>
        <p:txBody>
          <a:bodyPr wrap="none">
            <a:spAutoFit/>
          </a:bodyPr>
          <a:lstStyle/>
          <a:p>
            <a:r>
              <a:rPr lang="el-GR" b="1" dirty="0"/>
              <a:t>01</a:t>
            </a:r>
            <a:endParaRPr lang="el-GR" dirty="0"/>
          </a:p>
        </p:txBody>
      </p:sp>
      <p:sp>
        <p:nvSpPr>
          <p:cNvPr id="24" name="Ορθογώνιο 23"/>
          <p:cNvSpPr/>
          <p:nvPr/>
        </p:nvSpPr>
        <p:spPr>
          <a:xfrm>
            <a:off x="4272051" y="1245373"/>
            <a:ext cx="441146" cy="369332"/>
          </a:xfrm>
          <a:prstGeom prst="rect">
            <a:avLst/>
          </a:prstGeom>
        </p:spPr>
        <p:txBody>
          <a:bodyPr wrap="none">
            <a:spAutoFit/>
          </a:bodyPr>
          <a:lstStyle/>
          <a:p>
            <a:r>
              <a:rPr lang="el-GR" b="1" dirty="0"/>
              <a:t>03</a:t>
            </a:r>
            <a:endParaRPr lang="el-GR" dirty="0"/>
          </a:p>
        </p:txBody>
      </p:sp>
      <p:sp>
        <p:nvSpPr>
          <p:cNvPr id="25" name="Ορθογώνιο 24"/>
          <p:cNvSpPr/>
          <p:nvPr/>
        </p:nvSpPr>
        <p:spPr>
          <a:xfrm>
            <a:off x="4519575" y="1245373"/>
            <a:ext cx="351378" cy="369332"/>
          </a:xfrm>
          <a:prstGeom prst="rect">
            <a:avLst/>
          </a:prstGeom>
        </p:spPr>
        <p:txBody>
          <a:bodyPr wrap="none">
            <a:spAutoFit/>
          </a:bodyPr>
          <a:lstStyle/>
          <a:p>
            <a:r>
              <a:rPr lang="en-US" b="1" dirty="0"/>
              <a:t>A</a:t>
            </a:r>
            <a:endParaRPr lang="el-GR" dirty="0"/>
          </a:p>
        </p:txBody>
      </p:sp>
      <p:sp>
        <p:nvSpPr>
          <p:cNvPr id="26" name="Ορθογώνιο 25"/>
          <p:cNvSpPr/>
          <p:nvPr/>
        </p:nvSpPr>
        <p:spPr>
          <a:xfrm>
            <a:off x="4683495" y="1245373"/>
            <a:ext cx="377026" cy="369332"/>
          </a:xfrm>
          <a:prstGeom prst="rect">
            <a:avLst/>
          </a:prstGeom>
        </p:spPr>
        <p:txBody>
          <a:bodyPr wrap="none">
            <a:spAutoFit/>
          </a:bodyPr>
          <a:lstStyle/>
          <a:p>
            <a:r>
              <a:rPr lang="el-GR" b="1" dirty="0" smtClean="0"/>
              <a:t>2</a:t>
            </a:r>
            <a:r>
              <a:rPr lang="en-US" b="1" dirty="0" smtClean="0"/>
              <a:t>.</a:t>
            </a:r>
            <a:endParaRPr lang="el-GR" dirty="0"/>
          </a:p>
        </p:txBody>
      </p:sp>
      <p:sp>
        <p:nvSpPr>
          <p:cNvPr id="27" name="Ορθογώνιο 26"/>
          <p:cNvSpPr/>
          <p:nvPr/>
        </p:nvSpPr>
        <p:spPr>
          <a:xfrm>
            <a:off x="4876999" y="1245373"/>
            <a:ext cx="441146" cy="369332"/>
          </a:xfrm>
          <a:prstGeom prst="rect">
            <a:avLst/>
          </a:prstGeom>
        </p:spPr>
        <p:txBody>
          <a:bodyPr wrap="none">
            <a:spAutoFit/>
          </a:bodyPr>
          <a:lstStyle/>
          <a:p>
            <a:r>
              <a:rPr lang="el-GR" b="1" dirty="0"/>
              <a:t>13</a:t>
            </a:r>
            <a:endParaRPr lang="el-GR" dirty="0"/>
          </a:p>
        </p:txBody>
      </p:sp>
      <p:sp>
        <p:nvSpPr>
          <p:cNvPr id="28" name="Ορθογώνιο 27"/>
          <p:cNvSpPr/>
          <p:nvPr/>
        </p:nvSpPr>
        <p:spPr>
          <a:xfrm>
            <a:off x="5130071" y="1245373"/>
            <a:ext cx="338554" cy="369332"/>
          </a:xfrm>
          <a:prstGeom prst="rect">
            <a:avLst/>
          </a:prstGeom>
        </p:spPr>
        <p:txBody>
          <a:bodyPr wrap="none">
            <a:spAutoFit/>
          </a:bodyPr>
          <a:lstStyle/>
          <a:p>
            <a:r>
              <a:rPr lang="en-US" b="1" dirty="0"/>
              <a:t>E</a:t>
            </a:r>
            <a:endParaRPr lang="el-GR" dirty="0"/>
          </a:p>
        </p:txBody>
      </p:sp>
      <p:sp>
        <p:nvSpPr>
          <p:cNvPr id="29" name="Ορθογώνιο 28"/>
          <p:cNvSpPr/>
          <p:nvPr/>
        </p:nvSpPr>
        <p:spPr>
          <a:xfrm>
            <a:off x="5274047" y="1245373"/>
            <a:ext cx="697627" cy="369332"/>
          </a:xfrm>
          <a:prstGeom prst="rect">
            <a:avLst/>
          </a:prstGeom>
        </p:spPr>
        <p:txBody>
          <a:bodyPr wrap="none">
            <a:spAutoFit/>
          </a:bodyPr>
          <a:lstStyle/>
          <a:p>
            <a:r>
              <a:rPr lang="el-GR" b="1" dirty="0"/>
              <a:t>3681</a:t>
            </a:r>
            <a:endParaRPr lang="el-GR" dirty="0"/>
          </a:p>
        </p:txBody>
      </p:sp>
    </p:spTree>
    <p:extLst>
      <p:ext uri="{BB962C8B-B14F-4D97-AF65-F5344CB8AC3E}">
        <p14:creationId xmlns:p14="http://schemas.microsoft.com/office/powerpoint/2010/main" val="24068354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7"/>
                                        </p:tgtEl>
                                        <p:attrNameLst>
                                          <p:attrName>style.visibility</p:attrName>
                                        </p:attrNameLst>
                                      </p:cBhvr>
                                      <p:to>
                                        <p:strVal val="visible"/>
                                      </p:to>
                                    </p:set>
                                    <p:anim calcmode="lin" valueType="num">
                                      <p:cBhvr additive="base">
                                        <p:cTn id="11" dur="500" fill="hold"/>
                                        <p:tgtEl>
                                          <p:spTgt spid="3077"/>
                                        </p:tgtEl>
                                        <p:attrNameLst>
                                          <p:attrName>ppt_x</p:attrName>
                                        </p:attrNameLst>
                                      </p:cBhvr>
                                      <p:tavLst>
                                        <p:tav tm="0">
                                          <p:val>
                                            <p:strVal val="#ppt_x"/>
                                          </p:val>
                                        </p:tav>
                                        <p:tav tm="100000">
                                          <p:val>
                                            <p:strVal val="#ppt_x"/>
                                          </p:val>
                                        </p:tav>
                                      </p:tavLst>
                                    </p:anim>
                                    <p:anim calcmode="lin" valueType="num">
                                      <p:cBhvr additive="base">
                                        <p:cTn id="12" dur="500" fill="hold"/>
                                        <p:tgtEl>
                                          <p:spTgt spid="307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78"/>
                                        </p:tgtEl>
                                        <p:attrNameLst>
                                          <p:attrName>style.visibility</p:attrName>
                                        </p:attrNameLst>
                                      </p:cBhvr>
                                      <p:to>
                                        <p:strVal val="visible"/>
                                      </p:to>
                                    </p:set>
                                    <p:anim calcmode="lin" valueType="num">
                                      <p:cBhvr additive="base">
                                        <p:cTn id="25" dur="500" fill="hold"/>
                                        <p:tgtEl>
                                          <p:spTgt spid="3078"/>
                                        </p:tgtEl>
                                        <p:attrNameLst>
                                          <p:attrName>ppt_x</p:attrName>
                                        </p:attrNameLst>
                                      </p:cBhvr>
                                      <p:tavLst>
                                        <p:tav tm="0">
                                          <p:val>
                                            <p:strVal val="#ppt_x"/>
                                          </p:val>
                                        </p:tav>
                                        <p:tav tm="100000">
                                          <p:val>
                                            <p:strVal val="#ppt_x"/>
                                          </p:val>
                                        </p:tav>
                                      </p:tavLst>
                                    </p:anim>
                                    <p:anim calcmode="lin" valueType="num">
                                      <p:cBhvr additive="base">
                                        <p:cTn id="26" dur="500" fill="hold"/>
                                        <p:tgtEl>
                                          <p:spTgt spid="307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79"/>
                                        </p:tgtEl>
                                        <p:attrNameLst>
                                          <p:attrName>style.visibility</p:attrName>
                                        </p:attrNameLst>
                                      </p:cBhvr>
                                      <p:to>
                                        <p:strVal val="visible"/>
                                      </p:to>
                                    </p:set>
                                    <p:anim calcmode="lin" valueType="num">
                                      <p:cBhvr additive="base">
                                        <p:cTn id="39" dur="500" fill="hold"/>
                                        <p:tgtEl>
                                          <p:spTgt spid="3079"/>
                                        </p:tgtEl>
                                        <p:attrNameLst>
                                          <p:attrName>ppt_x</p:attrName>
                                        </p:attrNameLst>
                                      </p:cBhvr>
                                      <p:tavLst>
                                        <p:tav tm="0">
                                          <p:val>
                                            <p:strVal val="#ppt_x"/>
                                          </p:val>
                                        </p:tav>
                                        <p:tav tm="100000">
                                          <p:val>
                                            <p:strVal val="#ppt_x"/>
                                          </p:val>
                                        </p:tav>
                                      </p:tavLst>
                                    </p:anim>
                                    <p:anim calcmode="lin" valueType="num">
                                      <p:cBhvr additive="base">
                                        <p:cTn id="40" dur="500" fill="hold"/>
                                        <p:tgtEl>
                                          <p:spTgt spid="307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080"/>
                                        </p:tgtEl>
                                        <p:attrNameLst>
                                          <p:attrName>style.visibility</p:attrName>
                                        </p:attrNameLst>
                                      </p:cBhvr>
                                      <p:to>
                                        <p:strVal val="visible"/>
                                      </p:to>
                                    </p:set>
                                    <p:anim calcmode="lin" valueType="num">
                                      <p:cBhvr additive="base">
                                        <p:cTn id="53" dur="500" fill="hold"/>
                                        <p:tgtEl>
                                          <p:spTgt spid="3080"/>
                                        </p:tgtEl>
                                        <p:attrNameLst>
                                          <p:attrName>ppt_x</p:attrName>
                                        </p:attrNameLst>
                                      </p:cBhvr>
                                      <p:tavLst>
                                        <p:tav tm="0">
                                          <p:val>
                                            <p:strVal val="#ppt_x"/>
                                          </p:val>
                                        </p:tav>
                                        <p:tav tm="100000">
                                          <p:val>
                                            <p:strVal val="#ppt_x"/>
                                          </p:val>
                                        </p:tav>
                                      </p:tavLst>
                                    </p:anim>
                                    <p:anim calcmode="lin" valueType="num">
                                      <p:cBhvr additive="base">
                                        <p:cTn id="54" dur="500" fill="hold"/>
                                        <p:tgtEl>
                                          <p:spTgt spid="308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081"/>
                                        </p:tgtEl>
                                        <p:attrNameLst>
                                          <p:attrName>style.visibility</p:attrName>
                                        </p:attrNameLst>
                                      </p:cBhvr>
                                      <p:to>
                                        <p:strVal val="visible"/>
                                      </p:to>
                                    </p:set>
                                    <p:anim calcmode="lin" valueType="num">
                                      <p:cBhvr additive="base">
                                        <p:cTn id="67" dur="500" fill="hold"/>
                                        <p:tgtEl>
                                          <p:spTgt spid="3081"/>
                                        </p:tgtEl>
                                        <p:attrNameLst>
                                          <p:attrName>ppt_x</p:attrName>
                                        </p:attrNameLst>
                                      </p:cBhvr>
                                      <p:tavLst>
                                        <p:tav tm="0">
                                          <p:val>
                                            <p:strVal val="#ppt_x"/>
                                          </p:val>
                                        </p:tav>
                                        <p:tav tm="100000">
                                          <p:val>
                                            <p:strVal val="#ppt_x"/>
                                          </p:val>
                                        </p:tav>
                                      </p:tavLst>
                                    </p:anim>
                                    <p:anim calcmode="lin" valueType="num">
                                      <p:cBhvr additive="base">
                                        <p:cTn id="68" dur="500" fill="hold"/>
                                        <p:tgtEl>
                                          <p:spTgt spid="30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082"/>
                                        </p:tgtEl>
                                        <p:attrNameLst>
                                          <p:attrName>style.visibility</p:attrName>
                                        </p:attrNameLst>
                                      </p:cBhvr>
                                      <p:to>
                                        <p:strVal val="visible"/>
                                      </p:to>
                                    </p:set>
                                    <p:anim calcmode="lin" valueType="num">
                                      <p:cBhvr additive="base">
                                        <p:cTn id="81" dur="500" fill="hold"/>
                                        <p:tgtEl>
                                          <p:spTgt spid="3082"/>
                                        </p:tgtEl>
                                        <p:attrNameLst>
                                          <p:attrName>ppt_x</p:attrName>
                                        </p:attrNameLst>
                                      </p:cBhvr>
                                      <p:tavLst>
                                        <p:tav tm="0">
                                          <p:val>
                                            <p:strVal val="#ppt_x"/>
                                          </p:val>
                                        </p:tav>
                                        <p:tav tm="100000">
                                          <p:val>
                                            <p:strVal val="#ppt_x"/>
                                          </p:val>
                                        </p:tav>
                                      </p:tavLst>
                                    </p:anim>
                                    <p:anim calcmode="lin" valueType="num">
                                      <p:cBhvr additive="base">
                                        <p:cTn id="82" dur="500" fill="hold"/>
                                        <p:tgtEl>
                                          <p:spTgt spid="308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ppt_x"/>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083"/>
                                        </p:tgtEl>
                                        <p:attrNameLst>
                                          <p:attrName>style.visibility</p:attrName>
                                        </p:attrNameLst>
                                      </p:cBhvr>
                                      <p:to>
                                        <p:strVal val="visible"/>
                                      </p:to>
                                    </p:set>
                                    <p:anim calcmode="lin" valueType="num">
                                      <p:cBhvr additive="base">
                                        <p:cTn id="95" dur="500" fill="hold"/>
                                        <p:tgtEl>
                                          <p:spTgt spid="3083"/>
                                        </p:tgtEl>
                                        <p:attrNameLst>
                                          <p:attrName>ppt_x</p:attrName>
                                        </p:attrNameLst>
                                      </p:cBhvr>
                                      <p:tavLst>
                                        <p:tav tm="0">
                                          <p:val>
                                            <p:strVal val="#ppt_x"/>
                                          </p:val>
                                        </p:tav>
                                        <p:tav tm="100000">
                                          <p:val>
                                            <p:strVal val="#ppt_x"/>
                                          </p:val>
                                        </p:tav>
                                      </p:tavLst>
                                    </p:anim>
                                    <p:anim calcmode="lin" valueType="num">
                                      <p:cBhvr additive="base">
                                        <p:cTn id="96" dur="500" fill="hold"/>
                                        <p:tgtEl>
                                          <p:spTgt spid="308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ppt_x"/>
                                          </p:val>
                                        </p:tav>
                                        <p:tav tm="100000">
                                          <p:val>
                                            <p:strVal val="#ppt_x"/>
                                          </p:val>
                                        </p:tav>
                                      </p:tavLst>
                                    </p:anim>
                                    <p:anim calcmode="lin" valueType="num">
                                      <p:cBhvr additive="base">
                                        <p:cTn id="10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additive="base">
                                        <p:cTn id="105" dur="500" fill="hold"/>
                                        <p:tgtEl>
                                          <p:spTgt spid="12"/>
                                        </p:tgtEl>
                                        <p:attrNameLst>
                                          <p:attrName>ppt_x</p:attrName>
                                        </p:attrNameLst>
                                      </p:cBhvr>
                                      <p:tavLst>
                                        <p:tav tm="0">
                                          <p:val>
                                            <p:strVal val="#ppt_x"/>
                                          </p:val>
                                        </p:tav>
                                        <p:tav tm="100000">
                                          <p:val>
                                            <p:strVal val="#ppt_x"/>
                                          </p:val>
                                        </p:tav>
                                      </p:tavLst>
                                    </p:anim>
                                    <p:anim calcmode="lin" valueType="num">
                                      <p:cBhvr additive="base">
                                        <p:cTn id="106" dur="500" fill="hold"/>
                                        <p:tgtEl>
                                          <p:spTgt spid="12"/>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3084"/>
                                        </p:tgtEl>
                                        <p:attrNameLst>
                                          <p:attrName>style.visibility</p:attrName>
                                        </p:attrNameLst>
                                      </p:cBhvr>
                                      <p:to>
                                        <p:strVal val="visible"/>
                                      </p:to>
                                    </p:set>
                                    <p:anim calcmode="lin" valueType="num">
                                      <p:cBhvr additive="base">
                                        <p:cTn id="109" dur="500" fill="hold"/>
                                        <p:tgtEl>
                                          <p:spTgt spid="3084"/>
                                        </p:tgtEl>
                                        <p:attrNameLst>
                                          <p:attrName>ppt_x</p:attrName>
                                        </p:attrNameLst>
                                      </p:cBhvr>
                                      <p:tavLst>
                                        <p:tav tm="0">
                                          <p:val>
                                            <p:strVal val="#ppt_x"/>
                                          </p:val>
                                        </p:tav>
                                        <p:tav tm="100000">
                                          <p:val>
                                            <p:strVal val="#ppt_x"/>
                                          </p:val>
                                        </p:tav>
                                      </p:tavLst>
                                    </p:anim>
                                    <p:anim calcmode="lin" valueType="num">
                                      <p:cBhvr additive="base">
                                        <p:cTn id="110" dur="500" fill="hold"/>
                                        <p:tgtEl>
                                          <p:spTgt spid="3084"/>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additive="base">
                                        <p:cTn id="113" dur="500" fill="hold"/>
                                        <p:tgtEl>
                                          <p:spTgt spid="26"/>
                                        </p:tgtEl>
                                        <p:attrNameLst>
                                          <p:attrName>ppt_x</p:attrName>
                                        </p:attrNameLst>
                                      </p:cBhvr>
                                      <p:tavLst>
                                        <p:tav tm="0">
                                          <p:val>
                                            <p:strVal val="#ppt_x"/>
                                          </p:val>
                                        </p:tav>
                                        <p:tav tm="100000">
                                          <p:val>
                                            <p:strVal val="#ppt_x"/>
                                          </p:val>
                                        </p:tav>
                                      </p:tavLst>
                                    </p:anim>
                                    <p:anim calcmode="lin" valueType="num">
                                      <p:cBhvr additive="base">
                                        <p:cTn id="1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additive="base">
                                        <p:cTn id="119" dur="500" fill="hold"/>
                                        <p:tgtEl>
                                          <p:spTgt spid="11"/>
                                        </p:tgtEl>
                                        <p:attrNameLst>
                                          <p:attrName>ppt_x</p:attrName>
                                        </p:attrNameLst>
                                      </p:cBhvr>
                                      <p:tavLst>
                                        <p:tav tm="0">
                                          <p:val>
                                            <p:strVal val="#ppt_x"/>
                                          </p:val>
                                        </p:tav>
                                        <p:tav tm="100000">
                                          <p:val>
                                            <p:strVal val="#ppt_x"/>
                                          </p:val>
                                        </p:tav>
                                      </p:tavLst>
                                    </p:anim>
                                    <p:anim calcmode="lin" valueType="num">
                                      <p:cBhvr additive="base">
                                        <p:cTn id="120" dur="500" fill="hold"/>
                                        <p:tgtEl>
                                          <p:spTgt spid="11"/>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3085"/>
                                        </p:tgtEl>
                                        <p:attrNameLst>
                                          <p:attrName>style.visibility</p:attrName>
                                        </p:attrNameLst>
                                      </p:cBhvr>
                                      <p:to>
                                        <p:strVal val="visible"/>
                                      </p:to>
                                    </p:set>
                                    <p:anim calcmode="lin" valueType="num">
                                      <p:cBhvr additive="base">
                                        <p:cTn id="123" dur="500" fill="hold"/>
                                        <p:tgtEl>
                                          <p:spTgt spid="3085"/>
                                        </p:tgtEl>
                                        <p:attrNameLst>
                                          <p:attrName>ppt_x</p:attrName>
                                        </p:attrNameLst>
                                      </p:cBhvr>
                                      <p:tavLst>
                                        <p:tav tm="0">
                                          <p:val>
                                            <p:strVal val="#ppt_x"/>
                                          </p:val>
                                        </p:tav>
                                        <p:tav tm="100000">
                                          <p:val>
                                            <p:strVal val="#ppt_x"/>
                                          </p:val>
                                        </p:tav>
                                      </p:tavLst>
                                    </p:anim>
                                    <p:anim calcmode="lin" valueType="num">
                                      <p:cBhvr additive="base">
                                        <p:cTn id="124" dur="500" fill="hold"/>
                                        <p:tgtEl>
                                          <p:spTgt spid="308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additive="base">
                                        <p:cTn id="127" dur="500" fill="hold"/>
                                        <p:tgtEl>
                                          <p:spTgt spid="27"/>
                                        </p:tgtEl>
                                        <p:attrNameLst>
                                          <p:attrName>ppt_x</p:attrName>
                                        </p:attrNameLst>
                                      </p:cBhvr>
                                      <p:tavLst>
                                        <p:tav tm="0">
                                          <p:val>
                                            <p:strVal val="#ppt_x"/>
                                          </p:val>
                                        </p:tav>
                                        <p:tav tm="100000">
                                          <p:val>
                                            <p:strVal val="#ppt_x"/>
                                          </p:val>
                                        </p:tav>
                                      </p:tavLst>
                                    </p:anim>
                                    <p:anim calcmode="lin" valueType="num">
                                      <p:cBhvr additive="base">
                                        <p:cTn id="1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0"/>
                                        </p:tgtEl>
                                        <p:attrNameLst>
                                          <p:attrName>style.visibility</p:attrName>
                                        </p:attrNameLst>
                                      </p:cBhvr>
                                      <p:to>
                                        <p:strVal val="visible"/>
                                      </p:to>
                                    </p:set>
                                    <p:anim calcmode="lin" valueType="num">
                                      <p:cBhvr additive="base">
                                        <p:cTn id="133" dur="500" fill="hold"/>
                                        <p:tgtEl>
                                          <p:spTgt spid="10"/>
                                        </p:tgtEl>
                                        <p:attrNameLst>
                                          <p:attrName>ppt_x</p:attrName>
                                        </p:attrNameLst>
                                      </p:cBhvr>
                                      <p:tavLst>
                                        <p:tav tm="0">
                                          <p:val>
                                            <p:strVal val="#ppt_x"/>
                                          </p:val>
                                        </p:tav>
                                        <p:tav tm="100000">
                                          <p:val>
                                            <p:strVal val="#ppt_x"/>
                                          </p:val>
                                        </p:tav>
                                      </p:tavLst>
                                    </p:anim>
                                    <p:anim calcmode="lin" valueType="num">
                                      <p:cBhvr additive="base">
                                        <p:cTn id="134" dur="500" fill="hold"/>
                                        <p:tgtEl>
                                          <p:spTgt spid="10"/>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3086"/>
                                        </p:tgtEl>
                                        <p:attrNameLst>
                                          <p:attrName>style.visibility</p:attrName>
                                        </p:attrNameLst>
                                      </p:cBhvr>
                                      <p:to>
                                        <p:strVal val="visible"/>
                                      </p:to>
                                    </p:set>
                                    <p:anim calcmode="lin" valueType="num">
                                      <p:cBhvr additive="base">
                                        <p:cTn id="137" dur="500" fill="hold"/>
                                        <p:tgtEl>
                                          <p:spTgt spid="3086"/>
                                        </p:tgtEl>
                                        <p:attrNameLst>
                                          <p:attrName>ppt_x</p:attrName>
                                        </p:attrNameLst>
                                      </p:cBhvr>
                                      <p:tavLst>
                                        <p:tav tm="0">
                                          <p:val>
                                            <p:strVal val="#ppt_x"/>
                                          </p:val>
                                        </p:tav>
                                        <p:tav tm="100000">
                                          <p:val>
                                            <p:strVal val="#ppt_x"/>
                                          </p:val>
                                        </p:tav>
                                      </p:tavLst>
                                    </p:anim>
                                    <p:anim calcmode="lin" valueType="num">
                                      <p:cBhvr additive="base">
                                        <p:cTn id="138" dur="500" fill="hold"/>
                                        <p:tgtEl>
                                          <p:spTgt spid="3086"/>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28"/>
                                        </p:tgtEl>
                                        <p:attrNameLst>
                                          <p:attrName>style.visibility</p:attrName>
                                        </p:attrNameLst>
                                      </p:cBhvr>
                                      <p:to>
                                        <p:strVal val="visible"/>
                                      </p:to>
                                    </p:set>
                                    <p:anim calcmode="lin" valueType="num">
                                      <p:cBhvr additive="base">
                                        <p:cTn id="141" dur="500" fill="hold"/>
                                        <p:tgtEl>
                                          <p:spTgt spid="28"/>
                                        </p:tgtEl>
                                        <p:attrNameLst>
                                          <p:attrName>ppt_x</p:attrName>
                                        </p:attrNameLst>
                                      </p:cBhvr>
                                      <p:tavLst>
                                        <p:tav tm="0">
                                          <p:val>
                                            <p:strVal val="#ppt_x"/>
                                          </p:val>
                                        </p:tav>
                                        <p:tav tm="100000">
                                          <p:val>
                                            <p:strVal val="#ppt_x"/>
                                          </p:val>
                                        </p:tav>
                                      </p:tavLst>
                                    </p:anim>
                                    <p:anim calcmode="lin" valueType="num">
                                      <p:cBhvr additive="base">
                                        <p:cTn id="14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9"/>
                                        </p:tgtEl>
                                        <p:attrNameLst>
                                          <p:attrName>style.visibility</p:attrName>
                                        </p:attrNameLst>
                                      </p:cBhvr>
                                      <p:to>
                                        <p:strVal val="visible"/>
                                      </p:to>
                                    </p:set>
                                    <p:anim calcmode="lin" valueType="num">
                                      <p:cBhvr additive="base">
                                        <p:cTn id="147" dur="500" fill="hold"/>
                                        <p:tgtEl>
                                          <p:spTgt spid="9"/>
                                        </p:tgtEl>
                                        <p:attrNameLst>
                                          <p:attrName>ppt_x</p:attrName>
                                        </p:attrNameLst>
                                      </p:cBhvr>
                                      <p:tavLst>
                                        <p:tav tm="0">
                                          <p:val>
                                            <p:strVal val="#ppt_x"/>
                                          </p:val>
                                        </p:tav>
                                        <p:tav tm="100000">
                                          <p:val>
                                            <p:strVal val="#ppt_x"/>
                                          </p:val>
                                        </p:tav>
                                      </p:tavLst>
                                    </p:anim>
                                    <p:anim calcmode="lin" valueType="num">
                                      <p:cBhvr additive="base">
                                        <p:cTn id="148" dur="500" fill="hold"/>
                                        <p:tgtEl>
                                          <p:spTgt spid="9"/>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3088"/>
                                        </p:tgtEl>
                                        <p:attrNameLst>
                                          <p:attrName>style.visibility</p:attrName>
                                        </p:attrNameLst>
                                      </p:cBhvr>
                                      <p:to>
                                        <p:strVal val="visible"/>
                                      </p:to>
                                    </p:set>
                                    <p:anim calcmode="lin" valueType="num">
                                      <p:cBhvr additive="base">
                                        <p:cTn id="151" dur="500" fill="hold"/>
                                        <p:tgtEl>
                                          <p:spTgt spid="3088"/>
                                        </p:tgtEl>
                                        <p:attrNameLst>
                                          <p:attrName>ppt_x</p:attrName>
                                        </p:attrNameLst>
                                      </p:cBhvr>
                                      <p:tavLst>
                                        <p:tav tm="0">
                                          <p:val>
                                            <p:strVal val="#ppt_x"/>
                                          </p:val>
                                        </p:tav>
                                        <p:tav tm="100000">
                                          <p:val>
                                            <p:strVal val="#ppt_x"/>
                                          </p:val>
                                        </p:tav>
                                      </p:tavLst>
                                    </p:anim>
                                    <p:anim calcmode="lin" valueType="num">
                                      <p:cBhvr additive="base">
                                        <p:cTn id="152" dur="500" fill="hold"/>
                                        <p:tgtEl>
                                          <p:spTgt spid="3088"/>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9"/>
                                        </p:tgtEl>
                                        <p:attrNameLst>
                                          <p:attrName>style.visibility</p:attrName>
                                        </p:attrNameLst>
                                      </p:cBhvr>
                                      <p:to>
                                        <p:strVal val="visible"/>
                                      </p:to>
                                    </p:set>
                                    <p:anim calcmode="lin" valueType="num">
                                      <p:cBhvr additive="base">
                                        <p:cTn id="155" dur="500" fill="hold"/>
                                        <p:tgtEl>
                                          <p:spTgt spid="29"/>
                                        </p:tgtEl>
                                        <p:attrNameLst>
                                          <p:attrName>ppt_x</p:attrName>
                                        </p:attrNameLst>
                                      </p:cBhvr>
                                      <p:tavLst>
                                        <p:tav tm="0">
                                          <p:val>
                                            <p:strVal val="#ppt_x"/>
                                          </p:val>
                                        </p:tav>
                                        <p:tav tm="100000">
                                          <p:val>
                                            <p:strVal val="#ppt_x"/>
                                          </p:val>
                                        </p:tav>
                                      </p:tavLst>
                                    </p:anim>
                                    <p:anim calcmode="lin" valueType="num">
                                      <p:cBhvr additive="base">
                                        <p:cTn id="15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7"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fld id="{91E3B621-728A-4EF6-A831-FF8C3F990166}" type="slidenum">
              <a:rPr lang="en-US" altLang="el-GR" sz="1400">
                <a:solidFill>
                  <a:srgbClr val="000000"/>
                </a:solidFill>
                <a:latin typeface="Roboto Bk" pitchFamily="2" charset="0"/>
                <a:ea typeface="Roboto Bk" pitchFamily="2" charset="0"/>
                <a:cs typeface="Roboto Bk" pitchFamily="2" charset="0"/>
              </a:rPr>
              <a:pPr algn="l"/>
              <a:t>13</a:t>
            </a:fld>
            <a:endParaRPr lang="en-US" altLang="el-GR" sz="1400" dirty="0">
              <a:solidFill>
                <a:srgbClr val="000000"/>
              </a:solidFill>
              <a:latin typeface="Roboto Bk" pitchFamily="2" charset="0"/>
              <a:ea typeface="Roboto Bk" pitchFamily="2" charset="0"/>
              <a:cs typeface="Roboto Bk" pitchFamily="2" charset="0"/>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469" y="0"/>
            <a:ext cx="6270842" cy="5143500"/>
          </a:xfrm>
          <a:prstGeom prst="rect">
            <a:avLst/>
          </a:prstGeom>
        </p:spPr>
      </p:pic>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4789" y="3791227"/>
            <a:ext cx="4448796" cy="628738"/>
          </a:xfrm>
          <a:prstGeom prst="rect">
            <a:avLst/>
          </a:prstGeom>
        </p:spPr>
      </p:pic>
    </p:spTree>
    <p:extLst>
      <p:ext uri="{BB962C8B-B14F-4D97-AF65-F5344CB8AC3E}">
        <p14:creationId xmlns:p14="http://schemas.microsoft.com/office/powerpoint/2010/main" val="28846611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Untertitel 2"/>
          <p:cNvSpPr>
            <a:spLocks/>
          </p:cNvSpPr>
          <p:nvPr/>
        </p:nvSpPr>
        <p:spPr bwMode="auto">
          <a:xfrm>
            <a:off x="5200651" y="488157"/>
            <a:ext cx="3781425" cy="22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20000"/>
              </a:spcBef>
            </a:pPr>
            <a:endParaRPr lang="en-GB" altLang="el-GR" sz="2900" noProof="1" smtClean="0">
              <a:solidFill>
                <a:srgbClr val="4C82AD"/>
              </a:solidFill>
              <a:latin typeface="Franklin Gothic Book" pitchFamily="34" charset="0"/>
            </a:endParaRPr>
          </a:p>
        </p:txBody>
      </p:sp>
      <p:sp>
        <p:nvSpPr>
          <p:cNvPr id="11" name="Untertitel 2"/>
          <p:cNvSpPr>
            <a:spLocks/>
          </p:cNvSpPr>
          <p:nvPr/>
        </p:nvSpPr>
        <p:spPr bwMode="auto">
          <a:xfrm>
            <a:off x="2903724" y="715576"/>
            <a:ext cx="1020431" cy="33683"/>
          </a:xfrm>
          <a:prstGeom prst="rect">
            <a:avLst/>
          </a:prstGeom>
          <a:noFill/>
          <a:ln w="9525">
            <a:noFill/>
            <a:miter lim="800000"/>
            <a:headEnd/>
            <a:tailEnd/>
          </a:ln>
        </p:spPr>
        <p:txBody>
          <a:bodyPr lIns="0" tIns="0" rIns="0" bIns="0"/>
          <a:lstStyle/>
          <a:p>
            <a:pPr algn="l">
              <a:lnSpc>
                <a:spcPct val="75000"/>
              </a:lnSpc>
              <a:spcBef>
                <a:spcPct val="20000"/>
              </a:spcBef>
            </a:pPr>
            <a:endParaRPr lang="en-US" sz="2900" noProof="1">
              <a:solidFill>
                <a:srgbClr val="4C82AD"/>
              </a:solidFill>
              <a:latin typeface="Franklin Gothic Book" charset="0"/>
            </a:endParaRPr>
          </a:p>
        </p:txBody>
      </p:sp>
      <p:sp>
        <p:nvSpPr>
          <p:cNvPr id="12" name="Titel 1"/>
          <p:cNvSpPr>
            <a:spLocks/>
          </p:cNvSpPr>
          <p:nvPr/>
        </p:nvSpPr>
        <p:spPr bwMode="auto">
          <a:xfrm>
            <a:off x="2178050" y="346075"/>
            <a:ext cx="6051550"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l-GR" sz="2800" b="1" noProof="1">
                <a:solidFill>
                  <a:srgbClr val="4C82AD"/>
                </a:solidFill>
                <a:latin typeface="Roboto" pitchFamily="2" charset="0"/>
                <a:ea typeface="Roboto" pitchFamily="2" charset="0"/>
                <a:cs typeface="Roboto" pitchFamily="2" charset="0"/>
              </a:rPr>
              <a:t>ECLI</a:t>
            </a:r>
            <a:r>
              <a:rPr lang="el-GR" altLang="el-GR" sz="2800" b="1" noProof="1">
                <a:solidFill>
                  <a:srgbClr val="4C82AD"/>
                </a:solidFill>
                <a:latin typeface="Roboto" pitchFamily="2" charset="0"/>
                <a:ea typeface="Roboto" pitchFamily="2" charset="0"/>
                <a:cs typeface="Roboto" pitchFamily="2" charset="0"/>
              </a:rPr>
              <a:t> </a:t>
            </a:r>
            <a:r>
              <a:rPr lang="en-US" altLang="el-GR" sz="2800" b="1" noProof="1" smtClean="0">
                <a:solidFill>
                  <a:srgbClr val="4C82AD"/>
                </a:solidFill>
                <a:latin typeface="Roboto" pitchFamily="2" charset="0"/>
                <a:ea typeface="Roboto" pitchFamily="2" charset="0"/>
                <a:cs typeface="Roboto" pitchFamily="2" charset="0"/>
              </a:rPr>
              <a:t>Implementation at </a:t>
            </a:r>
            <a:r>
              <a:rPr lang="en-US" altLang="el-GR" sz="2800" b="1" noProof="1">
                <a:solidFill>
                  <a:srgbClr val="4C82AD"/>
                </a:solidFill>
                <a:latin typeface="Roboto" pitchFamily="2" charset="0"/>
                <a:ea typeface="Roboto" pitchFamily="2" charset="0"/>
                <a:cs typeface="Roboto" pitchFamily="2" charset="0"/>
              </a:rPr>
              <a:t>Hellenic CoS</a:t>
            </a:r>
            <a:endParaRPr lang="en-GB" altLang="el-GR" sz="2800" b="1" noProof="1">
              <a:solidFill>
                <a:srgbClr val="4C82AD"/>
              </a:solidFill>
              <a:latin typeface="Roboto" pitchFamily="2" charset="0"/>
              <a:ea typeface="Roboto" pitchFamily="2" charset="0"/>
              <a:cs typeface="Roboto" pitchFamily="2" charset="0"/>
            </a:endParaRPr>
          </a:p>
        </p:txBody>
      </p:sp>
      <p:sp>
        <p:nvSpPr>
          <p:cNvPr id="15" name="Rectangle 21"/>
          <p:cNvSpPr>
            <a:spLocks noChangeArrowheads="1"/>
          </p:cNvSpPr>
          <p:nvPr/>
        </p:nvSpPr>
        <p:spPr bwMode="auto">
          <a:xfrm>
            <a:off x="1955800" y="357188"/>
            <a:ext cx="46038" cy="608012"/>
          </a:xfrm>
          <a:prstGeom prst="rect">
            <a:avLst/>
          </a:prstGeom>
          <a:solidFill>
            <a:srgbClr val="4C82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el-GR" altLang="el-GR" sz="1800"/>
          </a:p>
        </p:txBody>
      </p:sp>
      <p:sp>
        <p:nvSpPr>
          <p:cNvPr id="17" name="Untertitel 2"/>
          <p:cNvSpPr>
            <a:spLocks/>
          </p:cNvSpPr>
          <p:nvPr/>
        </p:nvSpPr>
        <p:spPr bwMode="auto">
          <a:xfrm>
            <a:off x="2257425" y="736121"/>
            <a:ext cx="4833938" cy="229079"/>
          </a:xfrm>
          <a:prstGeom prst="rect">
            <a:avLst/>
          </a:prstGeom>
          <a:noFill/>
          <a:ln w="9525">
            <a:noFill/>
            <a:miter lim="800000"/>
            <a:headEnd/>
            <a:tailEnd/>
          </a:ln>
        </p:spPr>
        <p:txBody>
          <a:bodyPr lIns="0" tIns="0" rIns="0" bIns="0"/>
          <a:lstStyle/>
          <a:p>
            <a:pPr algn="l">
              <a:lnSpc>
                <a:spcPct val="75000"/>
              </a:lnSpc>
              <a:spcBef>
                <a:spcPct val="20000"/>
              </a:spcBef>
            </a:pPr>
            <a:r>
              <a:rPr lang="en-GB" altLang="el-GR" sz="2000" noProof="1">
                <a:solidFill>
                  <a:srgbClr val="4C82AD"/>
                </a:solidFill>
                <a:latin typeface="Roboto" pitchFamily="2" charset="0"/>
                <a:ea typeface="Roboto" pitchFamily="2" charset="0"/>
                <a:cs typeface="Roboto" pitchFamily="2" charset="0"/>
              </a:rPr>
              <a:t> Achieved Results / Current Status</a:t>
            </a:r>
          </a:p>
        </p:txBody>
      </p:sp>
      <p:sp>
        <p:nvSpPr>
          <p:cNvPr id="18" name="Titel 1"/>
          <p:cNvSpPr>
            <a:spLocks/>
          </p:cNvSpPr>
          <p:nvPr/>
        </p:nvSpPr>
        <p:spPr bwMode="auto">
          <a:xfrm>
            <a:off x="1944688" y="1201157"/>
            <a:ext cx="6851651" cy="2492990"/>
          </a:xfrm>
          <a:prstGeom prst="rect">
            <a:avLst/>
          </a:prstGeom>
          <a:noFill/>
          <a:ln w="9525">
            <a:noFill/>
            <a:miter lim="800000"/>
            <a:headEnd/>
            <a:tailEnd/>
          </a:ln>
        </p:spPr>
        <p:txBody>
          <a:bodyPr wrap="square" lIns="0" tIns="0" rIns="0" bIns="0">
            <a:spAutoFit/>
          </a:bodyPr>
          <a:lstStyle/>
          <a:p>
            <a:pPr marL="444500" lvl="1" indent="-368300" algn="just" eaLnBrk="0" hangingPunct="0">
              <a:buFont typeface="Wingdings" pitchFamily="2" charset="2"/>
              <a:buChar char="q"/>
            </a:pPr>
            <a:r>
              <a:rPr lang="en-US" altLang="el-GR" dirty="0" smtClean="0">
                <a:solidFill>
                  <a:srgbClr val="4C82AD"/>
                </a:solidFill>
                <a:latin typeface="Roboto" pitchFamily="2" charset="0"/>
                <a:ea typeface="Roboto" pitchFamily="2" charset="0"/>
                <a:cs typeface="Roboto" pitchFamily="2" charset="0"/>
              </a:rPr>
              <a:t>ECLI implemented successfully </a:t>
            </a:r>
            <a:r>
              <a:rPr lang="en-US" altLang="el-GR" u="sng" dirty="0" smtClean="0">
                <a:solidFill>
                  <a:srgbClr val="4C82AD"/>
                </a:solidFill>
                <a:latin typeface="Roboto" pitchFamily="2" charset="0"/>
                <a:ea typeface="Roboto" pitchFamily="2" charset="0"/>
                <a:cs typeface="Roboto" pitchFamily="2" charset="0"/>
              </a:rPr>
              <a:t>on-time</a:t>
            </a:r>
            <a:r>
              <a:rPr lang="en-US" altLang="el-GR" dirty="0" smtClean="0">
                <a:solidFill>
                  <a:srgbClr val="4C82AD"/>
                </a:solidFill>
                <a:latin typeface="Roboto" pitchFamily="2" charset="0"/>
                <a:ea typeface="Roboto" pitchFamily="2" charset="0"/>
                <a:cs typeface="Roboto" pitchFamily="2" charset="0"/>
              </a:rPr>
              <a:t> and </a:t>
            </a:r>
            <a:r>
              <a:rPr lang="en-US" altLang="el-GR" u="sng" dirty="0" smtClean="0">
                <a:solidFill>
                  <a:srgbClr val="4C82AD"/>
                </a:solidFill>
                <a:latin typeface="Roboto" pitchFamily="2" charset="0"/>
                <a:ea typeface="Roboto" pitchFamily="2" charset="0"/>
                <a:cs typeface="Roboto" pitchFamily="2" charset="0"/>
              </a:rPr>
              <a:t>in-budget</a:t>
            </a:r>
            <a:r>
              <a:rPr lang="en-US" altLang="el-GR" dirty="0" smtClean="0">
                <a:solidFill>
                  <a:srgbClr val="4C82AD"/>
                </a:solidFill>
                <a:latin typeface="Roboto" pitchFamily="2" charset="0"/>
                <a:ea typeface="Roboto" pitchFamily="2" charset="0"/>
                <a:cs typeface="Roboto" pitchFamily="2" charset="0"/>
              </a:rPr>
              <a:t> at the Hellenic Council of State</a:t>
            </a:r>
            <a:endParaRPr lang="en-US" altLang="el-GR" dirty="0">
              <a:solidFill>
                <a:srgbClr val="4C82AD"/>
              </a:solidFill>
              <a:latin typeface="Roboto" pitchFamily="2" charset="0"/>
              <a:ea typeface="Roboto" pitchFamily="2" charset="0"/>
              <a:cs typeface="Roboto" pitchFamily="2" charset="0"/>
            </a:endParaRPr>
          </a:p>
          <a:p>
            <a:pPr marL="444500" lvl="1" indent="-368300" algn="just" eaLnBrk="0" hangingPunct="0">
              <a:buFont typeface="Wingdings" pitchFamily="2" charset="2"/>
              <a:buChar char="q"/>
            </a:pPr>
            <a:r>
              <a:rPr lang="en-US" altLang="el-GR" b="1" u="sng" dirty="0" smtClean="0">
                <a:solidFill>
                  <a:srgbClr val="4C82AD"/>
                </a:solidFill>
                <a:latin typeface="Roboto" pitchFamily="2" charset="0"/>
                <a:ea typeface="Roboto" pitchFamily="2" charset="0"/>
                <a:cs typeface="Roboto" pitchFamily="2" charset="0"/>
              </a:rPr>
              <a:t>70.893</a:t>
            </a:r>
            <a:r>
              <a:rPr lang="en-US" altLang="el-GR" dirty="0" smtClean="0">
                <a:solidFill>
                  <a:srgbClr val="4C82AD"/>
                </a:solidFill>
                <a:latin typeface="Roboto" pitchFamily="2" charset="0"/>
                <a:ea typeface="Roboto" pitchFamily="2" charset="0"/>
                <a:cs typeface="Roboto" pitchFamily="2" charset="0"/>
              </a:rPr>
              <a:t> historical decisions </a:t>
            </a:r>
            <a:r>
              <a:rPr lang="en-US" altLang="el-GR" dirty="0">
                <a:solidFill>
                  <a:srgbClr val="4C82AD"/>
                </a:solidFill>
                <a:latin typeface="Roboto" pitchFamily="2" charset="0"/>
                <a:ea typeface="Roboto" pitchFamily="2" charset="0"/>
                <a:cs typeface="Roboto" pitchFamily="2" charset="0"/>
              </a:rPr>
              <a:t>(till today) </a:t>
            </a:r>
            <a:r>
              <a:rPr lang="en-US" altLang="el-GR" dirty="0" smtClean="0">
                <a:solidFill>
                  <a:srgbClr val="4C82AD"/>
                </a:solidFill>
                <a:latin typeface="Roboto" pitchFamily="2" charset="0"/>
                <a:ea typeface="Roboto" pitchFamily="2" charset="0"/>
                <a:cs typeface="Roboto" pitchFamily="2" charset="0"/>
              </a:rPr>
              <a:t>assigned an ECLI and </a:t>
            </a:r>
            <a:r>
              <a:rPr lang="en-US" altLang="el-GR" dirty="0">
                <a:solidFill>
                  <a:srgbClr val="4C82AD"/>
                </a:solidFill>
                <a:latin typeface="Roboto" pitchFamily="2" charset="0"/>
                <a:ea typeface="Roboto" pitchFamily="2" charset="0"/>
                <a:cs typeface="Roboto" pitchFamily="2" charset="0"/>
              </a:rPr>
              <a:t>indexed by </a:t>
            </a:r>
            <a:r>
              <a:rPr lang="en-US" altLang="el-GR" dirty="0" smtClean="0">
                <a:solidFill>
                  <a:srgbClr val="4C82AD"/>
                </a:solidFill>
                <a:latin typeface="Roboto" pitchFamily="2" charset="0"/>
                <a:ea typeface="Roboto" pitchFamily="2" charset="0"/>
                <a:cs typeface="Roboto" pitchFamily="2" charset="0"/>
              </a:rPr>
              <a:t>ESE-</a:t>
            </a:r>
            <a:r>
              <a:rPr lang="en-US" altLang="el-GR" dirty="0" err="1" smtClean="0">
                <a:solidFill>
                  <a:srgbClr val="4C82AD"/>
                </a:solidFill>
                <a:latin typeface="Roboto" pitchFamily="2" charset="0"/>
                <a:ea typeface="Roboto" pitchFamily="2" charset="0"/>
                <a:cs typeface="Roboto" pitchFamily="2" charset="0"/>
              </a:rPr>
              <a:t>EEJP</a:t>
            </a:r>
            <a:r>
              <a:rPr lang="en-US" altLang="el-GR" dirty="0" smtClean="0">
                <a:solidFill>
                  <a:srgbClr val="4C82AD"/>
                </a:solidFill>
                <a:latin typeface="Roboto" pitchFamily="2" charset="0"/>
                <a:ea typeface="Roboto" pitchFamily="2" charset="0"/>
                <a:cs typeface="Roboto" pitchFamily="2" charset="0"/>
              </a:rPr>
              <a:t>, instead of 50.000 expected</a:t>
            </a:r>
            <a:endParaRPr lang="en-US" altLang="el-GR" dirty="0">
              <a:solidFill>
                <a:srgbClr val="4C82AD"/>
              </a:solidFill>
              <a:latin typeface="Roboto" pitchFamily="2" charset="0"/>
              <a:ea typeface="Roboto" pitchFamily="2" charset="0"/>
              <a:cs typeface="Roboto" pitchFamily="2" charset="0"/>
            </a:endParaRPr>
          </a:p>
          <a:p>
            <a:pPr marL="444500" lvl="1" indent="-368300" algn="just" eaLnBrk="0" hangingPunct="0">
              <a:buFont typeface="Wingdings" pitchFamily="2" charset="2"/>
              <a:buChar char="q"/>
            </a:pPr>
            <a:r>
              <a:rPr lang="en-US" altLang="el-GR" dirty="0" smtClean="0">
                <a:solidFill>
                  <a:srgbClr val="4C82AD"/>
                </a:solidFill>
                <a:latin typeface="Roboto" pitchFamily="2" charset="0"/>
                <a:ea typeface="Roboto" pitchFamily="2" charset="0"/>
                <a:cs typeface="Roboto" pitchFamily="2" charset="0"/>
              </a:rPr>
              <a:t>Automatic assignment of an ECLI code to every new </a:t>
            </a:r>
            <a:r>
              <a:rPr lang="en-US" altLang="el-GR" dirty="0">
                <a:solidFill>
                  <a:srgbClr val="4C82AD"/>
                </a:solidFill>
                <a:latin typeface="Roboto" pitchFamily="2" charset="0"/>
                <a:ea typeface="Roboto" pitchFamily="2" charset="0"/>
                <a:cs typeface="Roboto" pitchFamily="2" charset="0"/>
              </a:rPr>
              <a:t>published  </a:t>
            </a:r>
            <a:r>
              <a:rPr lang="en-US" altLang="el-GR" dirty="0" smtClean="0">
                <a:solidFill>
                  <a:srgbClr val="4C82AD"/>
                </a:solidFill>
                <a:latin typeface="Roboto" pitchFamily="2" charset="0"/>
                <a:ea typeface="Roboto" pitchFamily="2" charset="0"/>
                <a:cs typeface="Roboto" pitchFamily="2" charset="0"/>
              </a:rPr>
              <a:t>decision of the Hellenic </a:t>
            </a:r>
            <a:r>
              <a:rPr lang="en-US" altLang="el-GR" dirty="0">
                <a:solidFill>
                  <a:srgbClr val="4C82AD"/>
                </a:solidFill>
                <a:latin typeface="Roboto" pitchFamily="2" charset="0"/>
                <a:ea typeface="Roboto" pitchFamily="2" charset="0"/>
                <a:cs typeface="Roboto" pitchFamily="2" charset="0"/>
              </a:rPr>
              <a:t>Council of </a:t>
            </a:r>
            <a:r>
              <a:rPr lang="en-US" altLang="el-GR" dirty="0" smtClean="0">
                <a:solidFill>
                  <a:srgbClr val="4C82AD"/>
                </a:solidFill>
                <a:latin typeface="Roboto" pitchFamily="2" charset="0"/>
                <a:ea typeface="Roboto" pitchFamily="2" charset="0"/>
                <a:cs typeface="Roboto" pitchFamily="2" charset="0"/>
              </a:rPr>
              <a:t>State</a:t>
            </a:r>
          </a:p>
          <a:p>
            <a:pPr marL="444500" lvl="1" indent="-368300" algn="just" eaLnBrk="0" hangingPunct="0">
              <a:buFont typeface="Wingdings" pitchFamily="2" charset="2"/>
              <a:buChar char="q"/>
            </a:pPr>
            <a:r>
              <a:rPr lang="en-US" altLang="el-GR" dirty="0" smtClean="0">
                <a:solidFill>
                  <a:srgbClr val="4C82AD"/>
                </a:solidFill>
                <a:latin typeface="Roboto" pitchFamily="2" charset="0"/>
                <a:ea typeface="Roboto" pitchFamily="2" charset="0"/>
                <a:cs typeface="Roboto" pitchFamily="2" charset="0"/>
              </a:rPr>
              <a:t>Extra </a:t>
            </a:r>
            <a:r>
              <a:rPr lang="en-US" altLang="el-GR" dirty="0">
                <a:solidFill>
                  <a:srgbClr val="4C82AD"/>
                </a:solidFill>
                <a:latin typeface="Roboto" pitchFamily="2" charset="0"/>
                <a:ea typeface="Roboto" pitchFamily="2" charset="0"/>
                <a:cs typeface="Roboto" pitchFamily="2" charset="0"/>
              </a:rPr>
              <a:t>added value to </a:t>
            </a:r>
            <a:r>
              <a:rPr lang="en-US" altLang="el-GR" dirty="0" smtClean="0">
                <a:solidFill>
                  <a:srgbClr val="4C82AD"/>
                </a:solidFill>
                <a:latin typeface="Roboto" pitchFamily="2" charset="0"/>
                <a:ea typeface="Roboto" pitchFamily="2" charset="0"/>
                <a:cs typeface="Roboto" pitchFamily="2" charset="0"/>
              </a:rPr>
              <a:t>the Hellenic </a:t>
            </a:r>
            <a:r>
              <a:rPr lang="en-US" altLang="el-GR" dirty="0">
                <a:solidFill>
                  <a:srgbClr val="4C82AD"/>
                </a:solidFill>
                <a:latin typeface="Roboto" pitchFamily="2" charset="0"/>
                <a:ea typeface="Roboto" pitchFamily="2" charset="0"/>
                <a:cs typeface="Roboto" pitchFamily="2" charset="0"/>
              </a:rPr>
              <a:t>Council of State’s </a:t>
            </a:r>
            <a:r>
              <a:rPr lang="en-US" altLang="el-GR" dirty="0" smtClean="0">
                <a:solidFill>
                  <a:srgbClr val="4C82AD"/>
                </a:solidFill>
                <a:latin typeface="Roboto" pitchFamily="2" charset="0"/>
                <a:ea typeface="Roboto" pitchFamily="2" charset="0"/>
                <a:cs typeface="Roboto" pitchFamily="2" charset="0"/>
              </a:rPr>
              <a:t>Case </a:t>
            </a:r>
            <a:r>
              <a:rPr lang="en-US" altLang="el-GR" dirty="0">
                <a:solidFill>
                  <a:srgbClr val="4C82AD"/>
                </a:solidFill>
                <a:latin typeface="Roboto" pitchFamily="2" charset="0"/>
                <a:ea typeface="Roboto" pitchFamily="2" charset="0"/>
                <a:cs typeface="Roboto" pitchFamily="2" charset="0"/>
              </a:rPr>
              <a:t>Law Repository</a:t>
            </a:r>
            <a:r>
              <a:rPr lang="el-GR" altLang="el-GR" dirty="0">
                <a:solidFill>
                  <a:srgbClr val="4C82AD"/>
                </a:solidFill>
                <a:latin typeface="Roboto" pitchFamily="2" charset="0"/>
                <a:ea typeface="Roboto" pitchFamily="2" charset="0"/>
                <a:cs typeface="Roboto" pitchFamily="2" charset="0"/>
              </a:rPr>
              <a:t>, </a:t>
            </a:r>
            <a:r>
              <a:rPr lang="en-US" altLang="el-GR" dirty="0">
                <a:solidFill>
                  <a:srgbClr val="4C82AD"/>
                </a:solidFill>
                <a:latin typeface="Roboto" pitchFamily="2" charset="0"/>
                <a:ea typeface="Roboto" pitchFamily="2" charset="0"/>
                <a:cs typeface="Roboto" pitchFamily="2" charset="0"/>
              </a:rPr>
              <a:t>by </a:t>
            </a:r>
            <a:r>
              <a:rPr lang="en-US" altLang="el-GR" u="sng" dirty="0">
                <a:solidFill>
                  <a:srgbClr val="4C82AD"/>
                </a:solidFill>
                <a:latin typeface="Roboto" pitchFamily="2" charset="0"/>
                <a:ea typeface="Roboto" pitchFamily="2" charset="0"/>
                <a:cs typeface="Roboto" pitchFamily="2" charset="0"/>
              </a:rPr>
              <a:t>transforming information into knowledge</a:t>
            </a:r>
            <a:r>
              <a:rPr lang="en-US" altLang="el-GR" dirty="0">
                <a:solidFill>
                  <a:srgbClr val="4C82AD"/>
                </a:solidFill>
                <a:latin typeface="Roboto" pitchFamily="2" charset="0"/>
                <a:ea typeface="Roboto" pitchFamily="2" charset="0"/>
                <a:cs typeface="Roboto" pitchFamily="2" charset="0"/>
              </a:rPr>
              <a:t>.</a:t>
            </a:r>
          </a:p>
          <a:p>
            <a:pPr marL="76200" lvl="1" algn="just" eaLnBrk="0" hangingPunct="0"/>
            <a:endParaRPr lang="en-US" altLang="el-GR" dirty="0">
              <a:solidFill>
                <a:srgbClr val="4C82AD"/>
              </a:solidFill>
              <a:latin typeface="Roboto" pitchFamily="2" charset="0"/>
              <a:ea typeface="Roboto" pitchFamily="2" charset="0"/>
              <a:cs typeface="Roboto" pitchFamily="2" charset="0"/>
            </a:endParaRPr>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258" y="2302509"/>
            <a:ext cx="6270356" cy="2678114"/>
          </a:xfrm>
          <a:prstGeom prst="rect">
            <a:avLst/>
          </a:prstGeom>
        </p:spPr>
      </p:pic>
      <p:sp>
        <p:nvSpPr>
          <p:cNvPr id="10"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fld id="{91E3B621-728A-4EF6-A831-FF8C3F990166}" type="slidenum">
              <a:rPr lang="en-US" altLang="el-GR" sz="1400">
                <a:solidFill>
                  <a:srgbClr val="000000"/>
                </a:solidFill>
                <a:latin typeface="Roboto Bk" pitchFamily="2" charset="0"/>
                <a:ea typeface="Roboto Bk" pitchFamily="2" charset="0"/>
                <a:cs typeface="Roboto Bk" pitchFamily="2" charset="0"/>
              </a:rPr>
              <a:pPr algn="l"/>
              <a:t>14</a:t>
            </a:fld>
            <a:endParaRPr lang="en-US" altLang="el-GR" sz="1400" dirty="0">
              <a:solidFill>
                <a:srgbClr val="000000"/>
              </a:solidFill>
              <a:latin typeface="Roboto Bk" pitchFamily="2" charset="0"/>
              <a:ea typeface="Roboto Bk" pitchFamily="2" charset="0"/>
              <a:cs typeface="Roboto Bk" pitchFamily="2" charset="0"/>
            </a:endParaRPr>
          </a:p>
        </p:txBody>
      </p:sp>
    </p:spTree>
    <p:extLst>
      <p:ext uri="{BB962C8B-B14F-4D97-AF65-F5344CB8AC3E}">
        <p14:creationId xmlns:p14="http://schemas.microsoft.com/office/powerpoint/2010/main" val="1761814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additive="base">
                                        <p:cTn id="13"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xEl>
                                              <p:pRg st="2" end="2"/>
                                            </p:txEl>
                                          </p:spTgt>
                                        </p:tgtEl>
                                        <p:attrNameLst>
                                          <p:attrName>style.visibility</p:attrName>
                                        </p:attrNameLst>
                                      </p:cBhvr>
                                      <p:to>
                                        <p:strVal val="visible"/>
                                      </p:to>
                                    </p:set>
                                    <p:anim calcmode="lin" valueType="num">
                                      <p:cBhvr additive="base">
                                        <p:cTn id="24"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xEl>
                                              <p:pRg st="3" end="3"/>
                                            </p:txEl>
                                          </p:spTgt>
                                        </p:tgtEl>
                                        <p:attrNameLst>
                                          <p:attrName>style.visibility</p:attrName>
                                        </p:attrNameLst>
                                      </p:cBhvr>
                                      <p:to>
                                        <p:strVal val="visible"/>
                                      </p:to>
                                    </p:set>
                                    <p:anim calcmode="lin" valueType="num">
                                      <p:cBhvr additive="base">
                                        <p:cTn id="30"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p:cNvPicPr>
            <a:picLocks noChangeAspect="1"/>
          </p:cNvPicPr>
          <p:nvPr/>
        </p:nvPicPr>
        <p:blipFill>
          <a:blip r:embed="rId3" cstate="print"/>
          <a:srcRect/>
          <a:stretch>
            <a:fillRect/>
          </a:stretch>
        </p:blipFill>
        <p:spPr bwMode="auto">
          <a:xfrm>
            <a:off x="-36513" y="-34925"/>
            <a:ext cx="9236076" cy="5199063"/>
          </a:xfrm>
          <a:prstGeom prst="rect">
            <a:avLst/>
          </a:prstGeom>
          <a:noFill/>
          <a:ln w="9525">
            <a:noFill/>
            <a:miter lim="800000"/>
            <a:headEnd/>
            <a:tailEnd/>
          </a:ln>
        </p:spPr>
      </p:pic>
      <p:sp>
        <p:nvSpPr>
          <p:cNvPr id="2051" name="AutoShape 16"/>
          <p:cNvSpPr>
            <a:spLocks noChangeAspect="1" noChangeArrowheads="1" noTextEdit="1"/>
          </p:cNvSpPr>
          <p:nvPr/>
        </p:nvSpPr>
        <p:spPr bwMode="auto">
          <a:xfrm>
            <a:off x="619125" y="287338"/>
            <a:ext cx="1022350" cy="1241425"/>
          </a:xfrm>
          <a:prstGeom prst="rect">
            <a:avLst/>
          </a:prstGeom>
          <a:noFill/>
          <a:ln w="9525">
            <a:noFill/>
            <a:miter lim="800000"/>
            <a:headEnd/>
            <a:tailEnd/>
          </a:ln>
        </p:spPr>
        <p:txBody>
          <a:bodyPr/>
          <a:lstStyle/>
          <a:p>
            <a:endParaRPr lang="en-US"/>
          </a:p>
        </p:txBody>
      </p:sp>
      <p:grpSp>
        <p:nvGrpSpPr>
          <p:cNvPr id="2" name="Group 1"/>
          <p:cNvGrpSpPr>
            <a:grpSpLocks/>
          </p:cNvGrpSpPr>
          <p:nvPr/>
        </p:nvGrpSpPr>
        <p:grpSpPr bwMode="auto">
          <a:xfrm>
            <a:off x="3246121" y="462922"/>
            <a:ext cx="5897879" cy="1769103"/>
            <a:chOff x="2862263" y="461786"/>
            <a:chExt cx="6057900" cy="1770169"/>
          </a:xfrm>
        </p:grpSpPr>
        <p:sp>
          <p:nvSpPr>
            <p:cNvPr id="2057" name="Titel 1"/>
            <p:cNvSpPr>
              <a:spLocks/>
            </p:cNvSpPr>
            <p:nvPr/>
          </p:nvSpPr>
          <p:spPr bwMode="auto">
            <a:xfrm>
              <a:off x="2862263" y="461786"/>
              <a:ext cx="6057900" cy="1047071"/>
            </a:xfrm>
            <a:prstGeom prst="rect">
              <a:avLst/>
            </a:prstGeom>
            <a:noFill/>
            <a:ln w="9525">
              <a:noFill/>
              <a:miter lim="800000"/>
              <a:headEnd/>
              <a:tailEnd/>
            </a:ln>
          </p:spPr>
          <p:txBody>
            <a:bodyPr lIns="0" tIns="0" rIns="0" bIns="0">
              <a:spAutoFit/>
            </a:bodyPr>
            <a:lstStyle/>
            <a:p>
              <a:pPr algn="l">
                <a:lnSpc>
                  <a:spcPct val="85000"/>
                </a:lnSpc>
              </a:pPr>
              <a:r>
                <a:rPr lang="en-US" altLang="el-GR" sz="4000" b="1" noProof="1" smtClean="0">
                  <a:solidFill>
                    <a:srgbClr val="006C87"/>
                  </a:solidFill>
                  <a:latin typeface="Roboto Bk" pitchFamily="2" charset="0"/>
                  <a:ea typeface="Roboto Bk" pitchFamily="2" charset="0"/>
                  <a:cs typeface="Roboto" pitchFamily="2" charset="0"/>
                </a:rPr>
                <a:t>Thank you very much </a:t>
              </a:r>
              <a:br>
                <a:rPr lang="en-US" altLang="el-GR" sz="4000" b="1" noProof="1" smtClean="0">
                  <a:solidFill>
                    <a:srgbClr val="006C87"/>
                  </a:solidFill>
                  <a:latin typeface="Roboto Bk" pitchFamily="2" charset="0"/>
                  <a:ea typeface="Roboto Bk" pitchFamily="2" charset="0"/>
                  <a:cs typeface="Roboto" pitchFamily="2" charset="0"/>
                </a:rPr>
              </a:br>
              <a:r>
                <a:rPr lang="en-US" altLang="el-GR" sz="4000" b="1" noProof="1" smtClean="0">
                  <a:solidFill>
                    <a:srgbClr val="006C87"/>
                  </a:solidFill>
                  <a:latin typeface="Roboto Bk" pitchFamily="2" charset="0"/>
                  <a:ea typeface="Roboto Bk" pitchFamily="2" charset="0"/>
                  <a:cs typeface="Roboto" pitchFamily="2" charset="0"/>
                </a:rPr>
                <a:t>for your attention!</a:t>
              </a:r>
              <a:endParaRPr lang="en-US" altLang="el-GR" sz="4000" b="1" noProof="1">
                <a:solidFill>
                  <a:srgbClr val="006C87"/>
                </a:solidFill>
                <a:latin typeface="Roboto Bk" pitchFamily="2" charset="0"/>
                <a:ea typeface="Roboto Bk" pitchFamily="2" charset="0"/>
                <a:cs typeface="Roboto" pitchFamily="2" charset="0"/>
              </a:endParaRPr>
            </a:p>
          </p:txBody>
        </p:sp>
        <p:sp>
          <p:nvSpPr>
            <p:cNvPr id="2058" name="Untertitel 2"/>
            <p:cNvSpPr>
              <a:spLocks/>
            </p:cNvSpPr>
            <p:nvPr/>
          </p:nvSpPr>
          <p:spPr bwMode="auto">
            <a:xfrm>
              <a:off x="2862263" y="2021214"/>
              <a:ext cx="4805362" cy="210741"/>
            </a:xfrm>
            <a:prstGeom prst="rect">
              <a:avLst/>
            </a:prstGeom>
            <a:noFill/>
            <a:ln w="9525">
              <a:noFill/>
              <a:miter lim="800000"/>
              <a:headEnd/>
              <a:tailEnd/>
            </a:ln>
          </p:spPr>
          <p:txBody>
            <a:bodyPr lIns="0" tIns="0" rIns="0" bIns="0"/>
            <a:lstStyle/>
            <a:p>
              <a:pPr algn="l">
                <a:lnSpc>
                  <a:spcPct val="75000"/>
                </a:lnSpc>
                <a:spcBef>
                  <a:spcPct val="20000"/>
                </a:spcBef>
              </a:pPr>
              <a:endParaRPr lang="en-US" altLang="el-GR" sz="1500" noProof="1" smtClean="0">
                <a:solidFill>
                  <a:srgbClr val="006C87"/>
                </a:solidFill>
                <a:latin typeface="Roboto" pitchFamily="2" charset="0"/>
                <a:ea typeface="Roboto" pitchFamily="2" charset="0"/>
                <a:cs typeface="Roboto" pitchFamily="2" charset="0"/>
              </a:endParaRPr>
            </a:p>
            <a:p>
              <a:pPr algn="l">
                <a:lnSpc>
                  <a:spcPct val="75000"/>
                </a:lnSpc>
                <a:spcBef>
                  <a:spcPct val="20000"/>
                </a:spcBef>
              </a:pPr>
              <a:r>
                <a:rPr lang="en-US" altLang="el-GR" sz="1500" noProof="1" smtClean="0">
                  <a:solidFill>
                    <a:srgbClr val="006C87"/>
                  </a:solidFill>
                  <a:latin typeface="Roboto" pitchFamily="2" charset="0"/>
                  <a:ea typeface="Roboto" pitchFamily="2" charset="0"/>
                  <a:cs typeface="Roboto" pitchFamily="2" charset="0"/>
                </a:rPr>
                <a:t>BO-ECLI Conference | Athens | 08-06-2017</a:t>
              </a:r>
              <a:endParaRPr lang="en-US" altLang="el-GR" sz="1500" noProof="1">
                <a:solidFill>
                  <a:srgbClr val="006C87"/>
                </a:solidFill>
                <a:latin typeface="Roboto" pitchFamily="2" charset="0"/>
                <a:ea typeface="Roboto" pitchFamily="2" charset="0"/>
                <a:cs typeface="Roboto" pitchFamily="2" charset="0"/>
              </a:endParaRPr>
            </a:p>
          </p:txBody>
        </p:sp>
      </p:grpSp>
      <p:pic>
        <p:nvPicPr>
          <p:cNvPr id="2055" name="Picture 27"/>
          <p:cNvPicPr>
            <a:picLocks noChangeAspect="1" noChangeArrowheads="1"/>
          </p:cNvPicPr>
          <p:nvPr/>
        </p:nvPicPr>
        <p:blipFill>
          <a:blip r:embed="rId4" cstate="print"/>
          <a:srcRect/>
          <a:stretch>
            <a:fillRect/>
          </a:stretch>
        </p:blipFill>
        <p:spPr bwMode="auto">
          <a:xfrm>
            <a:off x="385763" y="965200"/>
            <a:ext cx="2566987" cy="1381125"/>
          </a:xfrm>
          <a:prstGeom prst="rect">
            <a:avLst/>
          </a:prstGeom>
          <a:noFill/>
          <a:ln w="9525">
            <a:noFill/>
            <a:miter lim="800000"/>
            <a:headEnd/>
            <a:tailEnd/>
          </a:ln>
        </p:spPr>
      </p:pic>
      <p:grpSp>
        <p:nvGrpSpPr>
          <p:cNvPr id="2054" name="Group 11"/>
          <p:cNvGrpSpPr>
            <a:grpSpLocks/>
          </p:cNvGrpSpPr>
          <p:nvPr/>
        </p:nvGrpSpPr>
        <p:grpSpPr bwMode="auto">
          <a:xfrm>
            <a:off x="6002338" y="4291013"/>
            <a:ext cx="2794000" cy="520700"/>
            <a:chOff x="5924915" y="1445722"/>
            <a:chExt cx="3177237" cy="590169"/>
          </a:xfrm>
        </p:grpSpPr>
        <p:pic>
          <p:nvPicPr>
            <p:cNvPr id="3" name="Picture 12"/>
            <p:cNvPicPr>
              <a:picLocks noChangeAspect="1"/>
            </p:cNvPicPr>
            <p:nvPr/>
          </p:nvPicPr>
          <p:blipFill>
            <a:blip r:embed="rId5" cstate="print"/>
            <a:srcRect/>
            <a:stretch>
              <a:fillRect/>
            </a:stretch>
          </p:blipFill>
          <p:spPr bwMode="auto">
            <a:xfrm>
              <a:off x="8270332" y="1445722"/>
              <a:ext cx="831820" cy="565150"/>
            </a:xfrm>
            <a:prstGeom prst="rect">
              <a:avLst/>
            </a:prstGeom>
            <a:noFill/>
            <a:ln w="9525">
              <a:noFill/>
              <a:miter lim="800000"/>
              <a:headEnd/>
              <a:tailEnd/>
            </a:ln>
          </p:spPr>
        </p:pic>
        <p:sp>
          <p:nvSpPr>
            <p:cNvPr id="17" name="Titel 1"/>
            <p:cNvSpPr>
              <a:spLocks/>
            </p:cNvSpPr>
            <p:nvPr/>
          </p:nvSpPr>
          <p:spPr bwMode="auto">
            <a:xfrm>
              <a:off x="5924915" y="1636447"/>
              <a:ext cx="2204208" cy="39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r>
                <a:rPr lang="en-US" altLang="el-GR" sz="1100" dirty="0">
                  <a:solidFill>
                    <a:srgbClr val="006C87"/>
                  </a:solidFill>
                  <a:latin typeface="+mj-lt"/>
                  <a:ea typeface="Roboto" pitchFamily="2" charset="0"/>
                  <a:cs typeface="Roboto" pitchFamily="2" charset="0"/>
                </a:rPr>
                <a:t>This project is co-funded by </a:t>
              </a:r>
            </a:p>
            <a:p>
              <a:pPr algn="r" eaLnBrk="1" hangingPunct="1">
                <a:spcBef>
                  <a:spcPct val="0"/>
                </a:spcBef>
                <a:buFontTx/>
                <a:buNone/>
                <a:defRPr/>
              </a:pPr>
              <a:r>
                <a:rPr lang="en-US" altLang="el-GR" sz="1100" dirty="0">
                  <a:solidFill>
                    <a:srgbClr val="006C87"/>
                  </a:solidFill>
                  <a:latin typeface="+mj-lt"/>
                  <a:ea typeface="Roboto" pitchFamily="2" charset="0"/>
                  <a:cs typeface="Roboto" pitchFamily="2" charset="0"/>
                </a:rPr>
                <a:t>the European Union </a:t>
              </a:r>
              <a:endParaRPr lang="en-US" altLang="el-GR" sz="1100" noProof="1">
                <a:solidFill>
                  <a:srgbClr val="006C87"/>
                </a:solidFill>
                <a:latin typeface="+mj-lt"/>
                <a:ea typeface="Roboto" pitchFamily="2" charset="0"/>
                <a:cs typeface="Roboto" pitchFamily="2" charset="0"/>
              </a:endParaRPr>
            </a:p>
          </p:txBody>
        </p:sp>
      </p:grpSp>
      <p:sp>
        <p:nvSpPr>
          <p:cNvPr id="12" name="Untertitel 2"/>
          <p:cNvSpPr>
            <a:spLocks/>
          </p:cNvSpPr>
          <p:nvPr/>
        </p:nvSpPr>
        <p:spPr bwMode="auto">
          <a:xfrm>
            <a:off x="385762" y="2919046"/>
            <a:ext cx="4301852" cy="2053883"/>
          </a:xfrm>
          <a:prstGeom prst="rect">
            <a:avLst/>
          </a:prstGeom>
          <a:noFill/>
          <a:ln w="9525">
            <a:noFill/>
            <a:miter lim="800000"/>
            <a:headEnd/>
            <a:tailEnd/>
          </a:ln>
        </p:spPr>
        <p:txBody>
          <a:bodyPr lIns="0" tIns="0" rIns="0" bIns="0"/>
          <a:lstStyle/>
          <a:p>
            <a:pPr algn="l">
              <a:spcBef>
                <a:spcPct val="20000"/>
              </a:spcBef>
            </a:pPr>
            <a:r>
              <a:rPr lang="en-US" altLang="el-GR" sz="1200" b="1" noProof="1" smtClean="0">
                <a:solidFill>
                  <a:srgbClr val="006C87"/>
                </a:solidFill>
                <a:latin typeface="Roboto" pitchFamily="2" charset="0"/>
                <a:ea typeface="Roboto" pitchFamily="2" charset="0"/>
                <a:cs typeface="Roboto" pitchFamily="2" charset="0"/>
              </a:rPr>
              <a:t>Georgios Karvelis</a:t>
            </a:r>
            <a:endParaRPr lang="en-US" altLang="el-GR" sz="1200" b="1" noProof="1">
              <a:solidFill>
                <a:srgbClr val="006C87"/>
              </a:solidFill>
              <a:latin typeface="Roboto" pitchFamily="2" charset="0"/>
              <a:ea typeface="Roboto" pitchFamily="2" charset="0"/>
              <a:cs typeface="Roboto" pitchFamily="2" charset="0"/>
            </a:endParaRPr>
          </a:p>
          <a:p>
            <a:pPr algn="l">
              <a:spcBef>
                <a:spcPct val="20000"/>
              </a:spcBef>
            </a:pPr>
            <a:endParaRPr lang="en-US" altLang="el-GR" sz="1200" b="1" noProof="1">
              <a:solidFill>
                <a:srgbClr val="006C87"/>
              </a:solidFill>
              <a:latin typeface="Roboto" pitchFamily="2" charset="0"/>
              <a:ea typeface="Roboto" pitchFamily="2" charset="0"/>
              <a:cs typeface="Roboto" pitchFamily="2" charset="0"/>
            </a:endParaRPr>
          </a:p>
          <a:p>
            <a:pPr algn="l">
              <a:spcBef>
                <a:spcPct val="20000"/>
              </a:spcBef>
            </a:pPr>
            <a:r>
              <a:rPr lang="en-US" sz="1050" i="1" dirty="0" smtClean="0">
                <a:solidFill>
                  <a:srgbClr val="006C87"/>
                </a:solidFill>
                <a:latin typeface="Roboto" pitchFamily="2" charset="0"/>
                <a:ea typeface="Roboto" pitchFamily="2" charset="0"/>
                <a:cs typeface="Roboto" pitchFamily="2" charset="0"/>
              </a:rPr>
              <a:t>Senior IT Expert for BO-ECLI (EPLO)</a:t>
            </a:r>
            <a:endParaRPr lang="el-GR" sz="1050" i="1" dirty="0" smtClean="0">
              <a:solidFill>
                <a:srgbClr val="006C87"/>
              </a:solidFill>
              <a:latin typeface="Roboto" pitchFamily="2" charset="0"/>
              <a:ea typeface="Roboto" pitchFamily="2" charset="0"/>
              <a:cs typeface="Roboto" pitchFamily="2" charset="0"/>
            </a:endParaRPr>
          </a:p>
          <a:p>
            <a:pPr algn="l">
              <a:spcBef>
                <a:spcPct val="20000"/>
              </a:spcBef>
            </a:pPr>
            <a:endParaRPr lang="en-US" altLang="el-GR" sz="1050" i="1" noProof="1" smtClean="0">
              <a:solidFill>
                <a:srgbClr val="006C87"/>
              </a:solidFill>
              <a:latin typeface="Roboto" pitchFamily="2" charset="0"/>
              <a:ea typeface="Roboto" pitchFamily="2" charset="0"/>
              <a:cs typeface="Roboto" pitchFamily="2" charset="0"/>
            </a:endParaRPr>
          </a:p>
          <a:p>
            <a:pPr algn="l">
              <a:spcBef>
                <a:spcPct val="20000"/>
              </a:spcBef>
            </a:pPr>
            <a:r>
              <a:rPr lang="en-US" altLang="el-GR" sz="1050" i="1" noProof="1" smtClean="0">
                <a:solidFill>
                  <a:srgbClr val="006C87"/>
                </a:solidFill>
                <a:latin typeface="Roboto" pitchFamily="2" charset="0"/>
                <a:ea typeface="Roboto" pitchFamily="2" charset="0"/>
                <a:cs typeface="Roboto" pitchFamily="2" charset="0"/>
              </a:rPr>
              <a:t>gkarvelis@eplo.int</a:t>
            </a:r>
            <a:endParaRPr lang="en-US" altLang="el-GR" sz="1050" i="1" noProof="1">
              <a:solidFill>
                <a:srgbClr val="006C87"/>
              </a:solidFill>
              <a:latin typeface="Roboto" pitchFamily="2" charset="0"/>
              <a:ea typeface="Roboto" pitchFamily="2" charset="0"/>
              <a:cs typeface="Roboto" pitchFamily="2" charset="0"/>
            </a:endParaRPr>
          </a:p>
          <a:p>
            <a:pPr algn="l">
              <a:spcBef>
                <a:spcPct val="20000"/>
              </a:spcBef>
            </a:pPr>
            <a:endParaRPr lang="en-US" altLang="el-GR" sz="1050" i="1" noProof="1">
              <a:solidFill>
                <a:srgbClr val="006C87"/>
              </a:solidFill>
              <a:latin typeface="Roboto" pitchFamily="2" charset="0"/>
              <a:ea typeface="Roboto" pitchFamily="2" charset="0"/>
              <a:cs typeface="Roboto" pitchFamily="2" charset="0"/>
            </a:endParaRPr>
          </a:p>
        </p:txBody>
      </p:sp>
      <p:pic>
        <p:nvPicPr>
          <p:cNvPr id="13" name="Picture 2" descr="http://bo-ecli.eu/img/boecli-conferenc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6000" y="2615406"/>
            <a:ext cx="2489200" cy="2489200"/>
          </a:xfrm>
          <a:prstGeom prst="rect">
            <a:avLst/>
          </a:prstGeom>
          <a:noFill/>
          <a:extLst>
            <a:ext uri="{909E8E84-426E-40DD-AFC4-6F175D3DCCD1}">
              <a14:hiddenFill xmlns:a14="http://schemas.microsoft.com/office/drawing/2010/main">
                <a:solidFill>
                  <a:srgbClr val="FFFFFF"/>
                </a:solidFill>
              </a14:hiddenFill>
            </a:ext>
          </a:extLst>
        </p:spPr>
      </p:pic>
      <p:sp>
        <p:nvSpPr>
          <p:cNvPr id="19" name="Rechthoek 18"/>
          <p:cNvSpPr/>
          <p:nvPr/>
        </p:nvSpPr>
        <p:spPr>
          <a:xfrm>
            <a:off x="126609" y="4789639"/>
            <a:ext cx="3026166" cy="323165"/>
          </a:xfrm>
          <a:prstGeom prst="rect">
            <a:avLst/>
          </a:prstGeom>
        </p:spPr>
        <p:txBody>
          <a:bodyPr wrap="square">
            <a:sp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00">
                <a:solidFill>
                  <a:srgbClr val="000000"/>
                </a:solidFill>
              </a:rPr>
              <a:t>This presentation has been produced with the financial support of the Justice Programme of the European Union. The contents of this publication are the sole responsibility of the partners of the BO-ECLI project and can in no way be taken to reflect the views of the European Commission.</a:t>
            </a:r>
            <a:endParaRPr lang="nl-NL" sz="500">
              <a:solidFill>
                <a:srgbClr val="000000"/>
              </a:solidFill>
            </a:endParaRPr>
          </a:p>
        </p:txBody>
      </p:sp>
    </p:spTree>
    <p:extLst>
      <p:ext uri="{BB962C8B-B14F-4D97-AF65-F5344CB8AC3E}">
        <p14:creationId xmlns:p14="http://schemas.microsoft.com/office/powerpoint/2010/main" val="16747038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wipe(left)">
                                      <p:cBhvr>
                                        <p:cTn id="7" dur="1000"/>
                                        <p:tgtEl>
                                          <p:spTgt spid="2055"/>
                                        </p:tgtEl>
                                      </p:cBhvr>
                                    </p:animEffect>
                                  </p:childTnLst>
                                </p:cTn>
                              </p:par>
                            </p:childTnLst>
                          </p:cTn>
                        </p:par>
                        <p:par>
                          <p:cTn id="8" fill="hold" nodeType="afterGroup">
                            <p:stCondLst>
                              <p:cond delay="1000"/>
                            </p:stCondLst>
                            <p:childTnLst>
                              <p:par>
                                <p:cTn id="9" presetID="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Untertitel 2"/>
          <p:cNvSpPr>
            <a:spLocks/>
          </p:cNvSpPr>
          <p:nvPr/>
        </p:nvSpPr>
        <p:spPr bwMode="auto">
          <a:xfrm>
            <a:off x="2903724" y="715576"/>
            <a:ext cx="1020431" cy="33683"/>
          </a:xfrm>
          <a:prstGeom prst="rect">
            <a:avLst/>
          </a:prstGeom>
          <a:noFill/>
          <a:ln w="9525">
            <a:noFill/>
            <a:miter lim="800000"/>
            <a:headEnd/>
            <a:tailEnd/>
          </a:ln>
        </p:spPr>
        <p:txBody>
          <a:bodyPr lIns="0" tIns="0" rIns="0" bIns="0"/>
          <a:lstStyle/>
          <a:p>
            <a:pPr algn="l">
              <a:lnSpc>
                <a:spcPct val="75000"/>
              </a:lnSpc>
              <a:spcBef>
                <a:spcPct val="20000"/>
              </a:spcBef>
            </a:pPr>
            <a:endParaRPr lang="en-US" sz="2900" noProof="1">
              <a:solidFill>
                <a:srgbClr val="4C82AD"/>
              </a:solidFill>
              <a:latin typeface="Franklin Gothic Book" charset="0"/>
            </a:endParaRPr>
          </a:p>
        </p:txBody>
      </p:sp>
      <p:pic>
        <p:nvPicPr>
          <p:cNvPr id="10" name="Picture 9" descr="ARTISTIC PHOTO EPL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748176" y="1291591"/>
            <a:ext cx="7194458" cy="3643788"/>
          </a:xfrm>
          <a:prstGeom prst="rect">
            <a:avLst/>
          </a:prstGeom>
        </p:spPr>
      </p:pic>
      <p:sp>
        <p:nvSpPr>
          <p:cNvPr id="12" name="Rectangle 11"/>
          <p:cNvSpPr/>
          <p:nvPr/>
        </p:nvSpPr>
        <p:spPr>
          <a:xfrm>
            <a:off x="2110591" y="1422209"/>
            <a:ext cx="6457222" cy="2308324"/>
          </a:xfrm>
          <a:prstGeom prst="rect">
            <a:avLst/>
          </a:prstGeom>
        </p:spPr>
        <p:txBody>
          <a:bodyPr wrap="square">
            <a:spAutoFit/>
          </a:bodyPr>
          <a:lstStyle/>
          <a:p>
            <a:pPr algn="just"/>
            <a:r>
              <a:rPr lang="en-US" dirty="0" smtClean="0">
                <a:solidFill>
                  <a:schemeClr val="bg1"/>
                </a:solidFill>
                <a:latin typeface="Avenir Black"/>
              </a:rPr>
              <a:t>The </a:t>
            </a:r>
            <a:r>
              <a:rPr lang="en-US" dirty="0">
                <a:solidFill>
                  <a:schemeClr val="bg1"/>
                </a:solidFill>
                <a:latin typeface="Avenir Black"/>
              </a:rPr>
              <a:t>European Public Law </a:t>
            </a:r>
            <a:r>
              <a:rPr lang="en-US" dirty="0" smtClean="0">
                <a:solidFill>
                  <a:schemeClr val="bg1"/>
                </a:solidFill>
                <a:latin typeface="Avenir Black"/>
              </a:rPr>
              <a:t>Organization (EPLO) is an </a:t>
            </a:r>
            <a:r>
              <a:rPr lang="en-US" i="1" u="sng" dirty="0" smtClean="0">
                <a:solidFill>
                  <a:schemeClr val="bg1"/>
                </a:solidFill>
                <a:latin typeface="Avenir Black"/>
              </a:rPr>
              <a:t>international organization </a:t>
            </a:r>
            <a:r>
              <a:rPr lang="en-US" dirty="0" smtClean="0">
                <a:solidFill>
                  <a:schemeClr val="bg1"/>
                </a:solidFill>
                <a:latin typeface="Avenir Black"/>
              </a:rPr>
              <a:t>dedicated to the creation and dissemination of knowledge in the area of Public Law </a:t>
            </a:r>
            <a:r>
              <a:rPr lang="en-US" i="1" dirty="0" err="1" smtClean="0">
                <a:solidFill>
                  <a:schemeClr val="bg1"/>
                </a:solidFill>
                <a:latin typeface="Avenir Black"/>
              </a:rPr>
              <a:t>lato</a:t>
            </a:r>
            <a:r>
              <a:rPr lang="en-US" i="1" dirty="0" smtClean="0">
                <a:solidFill>
                  <a:schemeClr val="bg1"/>
                </a:solidFill>
                <a:latin typeface="Avenir Black"/>
              </a:rPr>
              <a:t> </a:t>
            </a:r>
            <a:r>
              <a:rPr lang="en-US" i="1" dirty="0" err="1" smtClean="0">
                <a:solidFill>
                  <a:schemeClr val="bg1"/>
                </a:solidFill>
                <a:latin typeface="Avenir Black"/>
              </a:rPr>
              <a:t>sensu</a:t>
            </a:r>
            <a:r>
              <a:rPr lang="en-US" dirty="0" smtClean="0">
                <a:solidFill>
                  <a:schemeClr val="bg1"/>
                </a:solidFill>
                <a:latin typeface="Avenir Black"/>
              </a:rPr>
              <a:t> (including but not limited to </a:t>
            </a:r>
            <a:r>
              <a:rPr lang="en-US" i="1" dirty="0" smtClean="0">
                <a:solidFill>
                  <a:schemeClr val="bg1"/>
                </a:solidFill>
                <a:latin typeface="Avenir Black"/>
              </a:rPr>
              <a:t>inter alia </a:t>
            </a:r>
            <a:r>
              <a:rPr lang="en-US" dirty="0" smtClean="0">
                <a:solidFill>
                  <a:schemeClr val="bg1"/>
                </a:solidFill>
                <a:latin typeface="Avenir Black"/>
              </a:rPr>
              <a:t>national, comparative and European public law, human rights law, environmental law) and Governance and the promotion of European values for a better generation of lawyers and democratic institutions worldwide. </a:t>
            </a:r>
          </a:p>
        </p:txBody>
      </p:sp>
      <p:sp>
        <p:nvSpPr>
          <p:cNvPr id="13" name="Titel 1"/>
          <p:cNvSpPr>
            <a:spLocks/>
          </p:cNvSpPr>
          <p:nvPr/>
        </p:nvSpPr>
        <p:spPr bwMode="auto">
          <a:xfrm>
            <a:off x="2178050" y="346075"/>
            <a:ext cx="5200650"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l-GR" sz="2800" b="1" noProof="1" smtClean="0">
                <a:solidFill>
                  <a:srgbClr val="4C82AD"/>
                </a:solidFill>
                <a:latin typeface="Roboto" pitchFamily="2" charset="0"/>
                <a:ea typeface="Roboto" pitchFamily="2" charset="0"/>
                <a:cs typeface="Roboto" pitchFamily="2" charset="0"/>
              </a:rPr>
              <a:t>The EPLO in Brief</a:t>
            </a:r>
            <a:endParaRPr lang="en-GB" altLang="el-GR" sz="2800" b="1" noProof="1">
              <a:solidFill>
                <a:srgbClr val="4C82AD"/>
              </a:solidFill>
              <a:latin typeface="Roboto" pitchFamily="2" charset="0"/>
              <a:ea typeface="Roboto" pitchFamily="2" charset="0"/>
              <a:cs typeface="Roboto" pitchFamily="2" charset="0"/>
            </a:endParaRPr>
          </a:p>
        </p:txBody>
      </p:sp>
      <p:sp>
        <p:nvSpPr>
          <p:cNvPr id="15" name="Rectangle 21"/>
          <p:cNvSpPr>
            <a:spLocks noChangeArrowheads="1"/>
          </p:cNvSpPr>
          <p:nvPr/>
        </p:nvSpPr>
        <p:spPr bwMode="auto">
          <a:xfrm>
            <a:off x="1955800" y="357188"/>
            <a:ext cx="46038" cy="608012"/>
          </a:xfrm>
          <a:prstGeom prst="rect">
            <a:avLst/>
          </a:prstGeom>
          <a:solidFill>
            <a:srgbClr val="4C82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el-GR" altLang="el-GR" sz="1800"/>
          </a:p>
        </p:txBody>
      </p:sp>
      <p:sp>
        <p:nvSpPr>
          <p:cNvPr id="16"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fld id="{91E3B621-728A-4EF6-A831-FF8C3F990166}" type="slidenum">
              <a:rPr lang="en-US" altLang="el-GR" sz="1400">
                <a:solidFill>
                  <a:srgbClr val="000000"/>
                </a:solidFill>
                <a:latin typeface="Roboto Bk" pitchFamily="2" charset="0"/>
                <a:ea typeface="Roboto Bk" pitchFamily="2" charset="0"/>
                <a:cs typeface="Roboto Bk" pitchFamily="2" charset="0"/>
              </a:rPr>
              <a:pPr algn="l"/>
              <a:t>2</a:t>
            </a:fld>
            <a:endParaRPr lang="en-US" altLang="el-GR" sz="1400" dirty="0">
              <a:solidFill>
                <a:srgbClr val="000000"/>
              </a:solidFill>
              <a:latin typeface="Roboto Bk" pitchFamily="2" charset="0"/>
              <a:ea typeface="Roboto Bk" pitchFamily="2" charset="0"/>
              <a:cs typeface="Roboto Bk" pitchFamily="2" charset="0"/>
            </a:endParaRPr>
          </a:p>
        </p:txBody>
      </p:sp>
      <p:sp>
        <p:nvSpPr>
          <p:cNvPr id="17" name="Untertitel 2"/>
          <p:cNvSpPr>
            <a:spLocks/>
          </p:cNvSpPr>
          <p:nvPr/>
        </p:nvSpPr>
        <p:spPr bwMode="auto">
          <a:xfrm>
            <a:off x="2257425" y="736121"/>
            <a:ext cx="3781425" cy="227861"/>
          </a:xfrm>
          <a:prstGeom prst="rect">
            <a:avLst/>
          </a:prstGeom>
          <a:noFill/>
          <a:ln w="9525">
            <a:noFill/>
            <a:miter lim="800000"/>
            <a:headEnd/>
            <a:tailEnd/>
          </a:ln>
        </p:spPr>
        <p:txBody>
          <a:bodyPr lIns="0" tIns="0" rIns="0" bIns="0"/>
          <a:lstStyle/>
          <a:p>
            <a:pPr algn="l">
              <a:lnSpc>
                <a:spcPct val="75000"/>
              </a:lnSpc>
              <a:spcBef>
                <a:spcPct val="20000"/>
              </a:spcBef>
            </a:pPr>
            <a:r>
              <a:rPr lang="en-GB" altLang="el-GR" sz="2000" noProof="1" smtClean="0">
                <a:solidFill>
                  <a:srgbClr val="4C82AD"/>
                </a:solidFill>
                <a:latin typeface="Roboto" pitchFamily="2" charset="0"/>
                <a:ea typeface="Roboto" pitchFamily="2" charset="0"/>
                <a:cs typeface="Roboto" pitchFamily="2" charset="0"/>
              </a:rPr>
              <a:t>Mission </a:t>
            </a:r>
            <a:r>
              <a:rPr lang="en-GB" altLang="el-GR" sz="2000" noProof="1">
                <a:solidFill>
                  <a:srgbClr val="4C82AD"/>
                </a:solidFill>
                <a:latin typeface="Roboto" pitchFamily="2" charset="0"/>
                <a:ea typeface="Roboto" pitchFamily="2" charset="0"/>
                <a:cs typeface="Roboto" pitchFamily="2" charset="0"/>
              </a:rPr>
              <a:t>&amp; Establishment</a:t>
            </a:r>
          </a:p>
          <a:p>
            <a:pPr algn="l">
              <a:lnSpc>
                <a:spcPct val="75000"/>
              </a:lnSpc>
              <a:spcBef>
                <a:spcPct val="20000"/>
              </a:spcBef>
            </a:pPr>
            <a:r>
              <a:rPr lang="en-GB" altLang="el-GR" sz="2000" noProof="1" smtClean="0">
                <a:solidFill>
                  <a:srgbClr val="4C82AD"/>
                </a:solidFill>
                <a:latin typeface="Roboto" pitchFamily="2" charset="0"/>
                <a:ea typeface="Roboto" pitchFamily="2" charset="0"/>
                <a:cs typeface="Roboto" pitchFamily="2" charset="0"/>
              </a:rPr>
              <a:t> </a:t>
            </a:r>
            <a:endParaRPr lang="en-US" altLang="el-GR" sz="2000" noProof="1">
              <a:solidFill>
                <a:srgbClr val="4C82AD"/>
              </a:solidFill>
              <a:latin typeface="Roboto" pitchFamily="2" charset="0"/>
              <a:ea typeface="Roboto" pitchFamily="2" charset="0"/>
              <a:cs typeface="Roboto" pitchFamily="2" charset="0"/>
            </a:endParaRPr>
          </a:p>
        </p:txBody>
      </p:sp>
      <p:pic>
        <p:nvPicPr>
          <p:cNvPr id="18" name="Picture 20" descr="logo_pp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9142" y="213178"/>
            <a:ext cx="657341" cy="8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903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Untertitel 2"/>
          <p:cNvSpPr>
            <a:spLocks/>
          </p:cNvSpPr>
          <p:nvPr/>
        </p:nvSpPr>
        <p:spPr bwMode="auto">
          <a:xfrm>
            <a:off x="2903724" y="715576"/>
            <a:ext cx="1020431" cy="33683"/>
          </a:xfrm>
          <a:prstGeom prst="rect">
            <a:avLst/>
          </a:prstGeom>
          <a:noFill/>
          <a:ln w="9525">
            <a:noFill/>
            <a:miter lim="800000"/>
            <a:headEnd/>
            <a:tailEnd/>
          </a:ln>
        </p:spPr>
        <p:txBody>
          <a:bodyPr lIns="0" tIns="0" rIns="0" bIns="0"/>
          <a:lstStyle/>
          <a:p>
            <a:pPr algn="l">
              <a:lnSpc>
                <a:spcPct val="75000"/>
              </a:lnSpc>
              <a:spcBef>
                <a:spcPct val="20000"/>
              </a:spcBef>
            </a:pPr>
            <a:endParaRPr lang="en-US" sz="2900" noProof="1">
              <a:solidFill>
                <a:srgbClr val="4C82AD"/>
              </a:solidFill>
              <a:latin typeface="Franklin Gothic Book" charset="0"/>
            </a:endParaRPr>
          </a:p>
        </p:txBody>
      </p:sp>
      <p:sp>
        <p:nvSpPr>
          <p:cNvPr id="114" name="Titel 1"/>
          <p:cNvSpPr>
            <a:spLocks/>
          </p:cNvSpPr>
          <p:nvPr/>
        </p:nvSpPr>
        <p:spPr bwMode="auto">
          <a:xfrm>
            <a:off x="2178050" y="346075"/>
            <a:ext cx="5200650"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l-GR" sz="2800" b="1" noProof="1" smtClean="0">
                <a:solidFill>
                  <a:srgbClr val="4C82AD"/>
                </a:solidFill>
                <a:latin typeface="Roboto" pitchFamily="2" charset="0"/>
                <a:ea typeface="Roboto" pitchFamily="2" charset="0"/>
                <a:cs typeface="Roboto" pitchFamily="2" charset="0"/>
              </a:rPr>
              <a:t>The EPLO in Brief</a:t>
            </a:r>
            <a:endParaRPr lang="en-GB" altLang="el-GR" sz="2800" b="1" noProof="1">
              <a:solidFill>
                <a:srgbClr val="4C82AD"/>
              </a:solidFill>
              <a:latin typeface="Roboto" pitchFamily="2" charset="0"/>
              <a:ea typeface="Roboto" pitchFamily="2" charset="0"/>
              <a:cs typeface="Roboto" pitchFamily="2" charset="0"/>
            </a:endParaRPr>
          </a:p>
        </p:txBody>
      </p:sp>
      <p:sp>
        <p:nvSpPr>
          <p:cNvPr id="115" name="Rectangle 21"/>
          <p:cNvSpPr>
            <a:spLocks noChangeArrowheads="1"/>
          </p:cNvSpPr>
          <p:nvPr/>
        </p:nvSpPr>
        <p:spPr bwMode="auto">
          <a:xfrm>
            <a:off x="1955800" y="357188"/>
            <a:ext cx="46038" cy="608012"/>
          </a:xfrm>
          <a:prstGeom prst="rect">
            <a:avLst/>
          </a:prstGeom>
          <a:solidFill>
            <a:srgbClr val="4C82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el-GR" altLang="el-GR" sz="1800"/>
          </a:p>
        </p:txBody>
      </p:sp>
      <p:grpSp>
        <p:nvGrpSpPr>
          <p:cNvPr id="116" name="Group 11"/>
          <p:cNvGrpSpPr/>
          <p:nvPr/>
        </p:nvGrpSpPr>
        <p:grpSpPr>
          <a:xfrm>
            <a:off x="4642420" y="2194954"/>
            <a:ext cx="4218570" cy="2706603"/>
            <a:chOff x="3608388" y="1744603"/>
            <a:chExt cx="5230816" cy="4052751"/>
          </a:xfrm>
          <a:solidFill>
            <a:srgbClr val="BC9F5A">
              <a:alpha val="66000"/>
            </a:srgbClr>
          </a:solidFill>
        </p:grpSpPr>
        <p:sp>
          <p:nvSpPr>
            <p:cNvPr id="117" name="Freeform 428">
              <a:hlinkClick r:id="" action="ppaction://noaction"/>
            </p:cNvPr>
            <p:cNvSpPr>
              <a:spLocks/>
            </p:cNvSpPr>
            <p:nvPr/>
          </p:nvSpPr>
          <p:spPr bwMode="auto">
            <a:xfrm>
              <a:off x="6161088" y="4387850"/>
              <a:ext cx="295275" cy="328613"/>
            </a:xfrm>
            <a:custGeom>
              <a:avLst/>
              <a:gdLst/>
              <a:ahLst/>
              <a:cxnLst>
                <a:cxn ang="0">
                  <a:pos x="291" y="252"/>
                </a:cxn>
                <a:cxn ang="0">
                  <a:pos x="277" y="232"/>
                </a:cxn>
                <a:cxn ang="0">
                  <a:pos x="291" y="198"/>
                </a:cxn>
                <a:cxn ang="0">
                  <a:pos x="284" y="164"/>
                </a:cxn>
                <a:cxn ang="0">
                  <a:pos x="298" y="144"/>
                </a:cxn>
                <a:cxn ang="0">
                  <a:pos x="242" y="144"/>
                </a:cxn>
                <a:cxn ang="0">
                  <a:pos x="208" y="130"/>
                </a:cxn>
                <a:cxn ang="0">
                  <a:pos x="201" y="103"/>
                </a:cxn>
                <a:cxn ang="0">
                  <a:pos x="187" y="75"/>
                </a:cxn>
                <a:cxn ang="0">
                  <a:pos x="173" y="82"/>
                </a:cxn>
                <a:cxn ang="0">
                  <a:pos x="159" y="75"/>
                </a:cxn>
                <a:cxn ang="0">
                  <a:pos x="138" y="35"/>
                </a:cxn>
                <a:cxn ang="0">
                  <a:pos x="83" y="0"/>
                </a:cxn>
                <a:cxn ang="0">
                  <a:pos x="35" y="21"/>
                </a:cxn>
                <a:cxn ang="0">
                  <a:pos x="0" y="28"/>
                </a:cxn>
                <a:cxn ang="0">
                  <a:pos x="14" y="62"/>
                </a:cxn>
                <a:cxn ang="0">
                  <a:pos x="14" y="82"/>
                </a:cxn>
                <a:cxn ang="0">
                  <a:pos x="42" y="89"/>
                </a:cxn>
                <a:cxn ang="0">
                  <a:pos x="42" y="96"/>
                </a:cxn>
                <a:cxn ang="0">
                  <a:pos x="28" y="103"/>
                </a:cxn>
                <a:cxn ang="0">
                  <a:pos x="21" y="116"/>
                </a:cxn>
                <a:cxn ang="0">
                  <a:pos x="14" y="123"/>
                </a:cxn>
                <a:cxn ang="0">
                  <a:pos x="35" y="116"/>
                </a:cxn>
                <a:cxn ang="0">
                  <a:pos x="49" y="130"/>
                </a:cxn>
                <a:cxn ang="0">
                  <a:pos x="28" y="171"/>
                </a:cxn>
                <a:cxn ang="0">
                  <a:pos x="62" y="178"/>
                </a:cxn>
                <a:cxn ang="0">
                  <a:pos x="42" y="198"/>
                </a:cxn>
                <a:cxn ang="0">
                  <a:pos x="62" y="225"/>
                </a:cxn>
                <a:cxn ang="0">
                  <a:pos x="55" y="232"/>
                </a:cxn>
                <a:cxn ang="0">
                  <a:pos x="76" y="252"/>
                </a:cxn>
                <a:cxn ang="0">
                  <a:pos x="104" y="287"/>
                </a:cxn>
                <a:cxn ang="0">
                  <a:pos x="111" y="297"/>
                </a:cxn>
                <a:cxn ang="0">
                  <a:pos x="155" y="280"/>
                </a:cxn>
                <a:cxn ang="0">
                  <a:pos x="170" y="273"/>
                </a:cxn>
                <a:cxn ang="0">
                  <a:pos x="222" y="322"/>
                </a:cxn>
                <a:cxn ang="0">
                  <a:pos x="213" y="355"/>
                </a:cxn>
                <a:cxn ang="0">
                  <a:pos x="228" y="348"/>
                </a:cxn>
                <a:cxn ang="0">
                  <a:pos x="291" y="341"/>
                </a:cxn>
                <a:cxn ang="0">
                  <a:pos x="284" y="307"/>
                </a:cxn>
                <a:cxn ang="0">
                  <a:pos x="311" y="300"/>
                </a:cxn>
                <a:cxn ang="0">
                  <a:pos x="318" y="266"/>
                </a:cxn>
              </a:cxnLst>
              <a:rect l="0" t="0" r="r" b="b"/>
              <a:pathLst>
                <a:path w="318" h="355">
                  <a:moveTo>
                    <a:pt x="311" y="259"/>
                  </a:moveTo>
                  <a:cubicBezTo>
                    <a:pt x="291" y="252"/>
                    <a:pt x="291" y="252"/>
                    <a:pt x="291" y="252"/>
                  </a:cubicBezTo>
                  <a:cubicBezTo>
                    <a:pt x="298" y="239"/>
                    <a:pt x="298" y="239"/>
                    <a:pt x="298" y="239"/>
                  </a:cubicBezTo>
                  <a:cubicBezTo>
                    <a:pt x="277" y="232"/>
                    <a:pt x="277" y="232"/>
                    <a:pt x="277" y="232"/>
                  </a:cubicBezTo>
                  <a:cubicBezTo>
                    <a:pt x="277" y="212"/>
                    <a:pt x="277" y="212"/>
                    <a:pt x="277" y="212"/>
                  </a:cubicBezTo>
                  <a:cubicBezTo>
                    <a:pt x="291" y="198"/>
                    <a:pt x="291" y="198"/>
                    <a:pt x="291" y="198"/>
                  </a:cubicBezTo>
                  <a:cubicBezTo>
                    <a:pt x="291" y="171"/>
                    <a:pt x="291" y="171"/>
                    <a:pt x="291" y="171"/>
                  </a:cubicBezTo>
                  <a:cubicBezTo>
                    <a:pt x="284" y="164"/>
                    <a:pt x="284" y="164"/>
                    <a:pt x="284" y="164"/>
                  </a:cubicBezTo>
                  <a:cubicBezTo>
                    <a:pt x="291" y="150"/>
                    <a:pt x="291" y="150"/>
                    <a:pt x="291" y="150"/>
                  </a:cubicBezTo>
                  <a:cubicBezTo>
                    <a:pt x="298" y="144"/>
                    <a:pt x="298" y="144"/>
                    <a:pt x="298" y="144"/>
                  </a:cubicBezTo>
                  <a:cubicBezTo>
                    <a:pt x="270" y="137"/>
                    <a:pt x="270" y="137"/>
                    <a:pt x="270" y="137"/>
                  </a:cubicBezTo>
                  <a:cubicBezTo>
                    <a:pt x="242" y="144"/>
                    <a:pt x="242" y="144"/>
                    <a:pt x="242" y="144"/>
                  </a:cubicBezTo>
                  <a:cubicBezTo>
                    <a:pt x="235" y="137"/>
                    <a:pt x="235" y="137"/>
                    <a:pt x="235" y="137"/>
                  </a:cubicBezTo>
                  <a:cubicBezTo>
                    <a:pt x="208" y="130"/>
                    <a:pt x="208" y="130"/>
                    <a:pt x="208" y="130"/>
                  </a:cubicBezTo>
                  <a:cubicBezTo>
                    <a:pt x="194" y="109"/>
                    <a:pt x="194" y="109"/>
                    <a:pt x="194" y="109"/>
                  </a:cubicBezTo>
                  <a:cubicBezTo>
                    <a:pt x="201" y="103"/>
                    <a:pt x="201" y="103"/>
                    <a:pt x="201" y="103"/>
                  </a:cubicBezTo>
                  <a:cubicBezTo>
                    <a:pt x="201" y="82"/>
                    <a:pt x="201" y="82"/>
                    <a:pt x="201" y="82"/>
                  </a:cubicBezTo>
                  <a:cubicBezTo>
                    <a:pt x="187" y="75"/>
                    <a:pt x="187" y="75"/>
                    <a:pt x="187" y="75"/>
                  </a:cubicBezTo>
                  <a:cubicBezTo>
                    <a:pt x="180" y="75"/>
                    <a:pt x="180" y="75"/>
                    <a:pt x="180" y="75"/>
                  </a:cubicBezTo>
                  <a:cubicBezTo>
                    <a:pt x="173" y="82"/>
                    <a:pt x="173" y="82"/>
                    <a:pt x="173" y="82"/>
                  </a:cubicBezTo>
                  <a:cubicBezTo>
                    <a:pt x="166" y="82"/>
                    <a:pt x="166" y="82"/>
                    <a:pt x="166" y="82"/>
                  </a:cubicBezTo>
                  <a:cubicBezTo>
                    <a:pt x="159" y="75"/>
                    <a:pt x="159" y="75"/>
                    <a:pt x="159" y="75"/>
                  </a:cubicBezTo>
                  <a:cubicBezTo>
                    <a:pt x="145" y="35"/>
                    <a:pt x="145" y="35"/>
                    <a:pt x="145" y="35"/>
                  </a:cubicBezTo>
                  <a:cubicBezTo>
                    <a:pt x="138" y="35"/>
                    <a:pt x="138" y="35"/>
                    <a:pt x="138" y="35"/>
                  </a:cubicBezTo>
                  <a:cubicBezTo>
                    <a:pt x="111" y="14"/>
                    <a:pt x="111" y="14"/>
                    <a:pt x="111" y="14"/>
                  </a:cubicBezTo>
                  <a:cubicBezTo>
                    <a:pt x="83" y="0"/>
                    <a:pt x="83" y="0"/>
                    <a:pt x="83" y="0"/>
                  </a:cubicBezTo>
                  <a:cubicBezTo>
                    <a:pt x="55" y="0"/>
                    <a:pt x="55" y="0"/>
                    <a:pt x="55" y="0"/>
                  </a:cubicBezTo>
                  <a:cubicBezTo>
                    <a:pt x="35" y="21"/>
                    <a:pt x="35" y="21"/>
                    <a:pt x="35" y="21"/>
                  </a:cubicBezTo>
                  <a:cubicBezTo>
                    <a:pt x="7" y="21"/>
                    <a:pt x="7" y="21"/>
                    <a:pt x="7" y="21"/>
                  </a:cubicBezTo>
                  <a:cubicBezTo>
                    <a:pt x="0" y="28"/>
                    <a:pt x="0" y="28"/>
                    <a:pt x="0" y="28"/>
                  </a:cubicBezTo>
                  <a:cubicBezTo>
                    <a:pt x="7" y="28"/>
                    <a:pt x="7" y="28"/>
                    <a:pt x="7" y="28"/>
                  </a:cubicBezTo>
                  <a:cubicBezTo>
                    <a:pt x="14" y="62"/>
                    <a:pt x="14" y="62"/>
                    <a:pt x="14" y="62"/>
                  </a:cubicBezTo>
                  <a:cubicBezTo>
                    <a:pt x="21" y="62"/>
                    <a:pt x="21" y="62"/>
                    <a:pt x="21" y="62"/>
                  </a:cubicBezTo>
                  <a:cubicBezTo>
                    <a:pt x="14" y="82"/>
                    <a:pt x="14" y="82"/>
                    <a:pt x="14" y="82"/>
                  </a:cubicBezTo>
                  <a:cubicBezTo>
                    <a:pt x="28" y="82"/>
                    <a:pt x="28" y="82"/>
                    <a:pt x="28" y="82"/>
                  </a:cubicBezTo>
                  <a:cubicBezTo>
                    <a:pt x="42" y="89"/>
                    <a:pt x="42" y="89"/>
                    <a:pt x="42" y="89"/>
                  </a:cubicBezTo>
                  <a:cubicBezTo>
                    <a:pt x="49" y="89"/>
                    <a:pt x="49" y="89"/>
                    <a:pt x="49" y="89"/>
                  </a:cubicBezTo>
                  <a:cubicBezTo>
                    <a:pt x="42" y="96"/>
                    <a:pt x="42" y="96"/>
                    <a:pt x="42" y="96"/>
                  </a:cubicBezTo>
                  <a:cubicBezTo>
                    <a:pt x="35" y="96"/>
                    <a:pt x="35" y="96"/>
                    <a:pt x="35" y="96"/>
                  </a:cubicBezTo>
                  <a:cubicBezTo>
                    <a:pt x="28" y="103"/>
                    <a:pt x="28" y="103"/>
                    <a:pt x="28" y="103"/>
                  </a:cubicBezTo>
                  <a:cubicBezTo>
                    <a:pt x="21" y="103"/>
                    <a:pt x="21" y="103"/>
                    <a:pt x="21" y="103"/>
                  </a:cubicBezTo>
                  <a:cubicBezTo>
                    <a:pt x="21" y="116"/>
                    <a:pt x="21" y="116"/>
                    <a:pt x="21" y="116"/>
                  </a:cubicBezTo>
                  <a:cubicBezTo>
                    <a:pt x="14" y="116"/>
                    <a:pt x="14" y="116"/>
                    <a:pt x="14" y="116"/>
                  </a:cubicBezTo>
                  <a:cubicBezTo>
                    <a:pt x="14" y="123"/>
                    <a:pt x="14" y="123"/>
                    <a:pt x="14" y="123"/>
                  </a:cubicBezTo>
                  <a:cubicBezTo>
                    <a:pt x="21" y="123"/>
                    <a:pt x="21" y="123"/>
                    <a:pt x="21" y="123"/>
                  </a:cubicBezTo>
                  <a:cubicBezTo>
                    <a:pt x="35" y="116"/>
                    <a:pt x="35" y="116"/>
                    <a:pt x="35" y="116"/>
                  </a:cubicBezTo>
                  <a:cubicBezTo>
                    <a:pt x="49" y="116"/>
                    <a:pt x="49" y="116"/>
                    <a:pt x="49" y="116"/>
                  </a:cubicBezTo>
                  <a:cubicBezTo>
                    <a:pt x="49" y="130"/>
                    <a:pt x="49" y="130"/>
                    <a:pt x="49" y="130"/>
                  </a:cubicBezTo>
                  <a:cubicBezTo>
                    <a:pt x="28" y="150"/>
                    <a:pt x="28" y="150"/>
                    <a:pt x="28" y="150"/>
                  </a:cubicBezTo>
                  <a:cubicBezTo>
                    <a:pt x="28" y="171"/>
                    <a:pt x="28" y="171"/>
                    <a:pt x="28" y="171"/>
                  </a:cubicBezTo>
                  <a:cubicBezTo>
                    <a:pt x="55" y="171"/>
                    <a:pt x="55" y="171"/>
                    <a:pt x="55" y="171"/>
                  </a:cubicBezTo>
                  <a:cubicBezTo>
                    <a:pt x="62" y="178"/>
                    <a:pt x="62" y="178"/>
                    <a:pt x="62" y="178"/>
                  </a:cubicBezTo>
                  <a:cubicBezTo>
                    <a:pt x="69" y="191"/>
                    <a:pt x="69" y="191"/>
                    <a:pt x="69" y="191"/>
                  </a:cubicBezTo>
                  <a:cubicBezTo>
                    <a:pt x="42" y="198"/>
                    <a:pt x="42" y="198"/>
                    <a:pt x="42" y="198"/>
                  </a:cubicBezTo>
                  <a:cubicBezTo>
                    <a:pt x="55" y="212"/>
                    <a:pt x="55" y="212"/>
                    <a:pt x="55" y="212"/>
                  </a:cubicBezTo>
                  <a:cubicBezTo>
                    <a:pt x="62" y="225"/>
                    <a:pt x="62" y="225"/>
                    <a:pt x="62" y="225"/>
                  </a:cubicBezTo>
                  <a:cubicBezTo>
                    <a:pt x="62" y="232"/>
                    <a:pt x="62" y="232"/>
                    <a:pt x="62" y="232"/>
                  </a:cubicBezTo>
                  <a:cubicBezTo>
                    <a:pt x="55" y="232"/>
                    <a:pt x="55" y="232"/>
                    <a:pt x="55" y="232"/>
                  </a:cubicBezTo>
                  <a:cubicBezTo>
                    <a:pt x="55" y="239"/>
                    <a:pt x="55" y="239"/>
                    <a:pt x="55" y="239"/>
                  </a:cubicBezTo>
                  <a:cubicBezTo>
                    <a:pt x="76" y="252"/>
                    <a:pt x="76" y="252"/>
                    <a:pt x="76" y="252"/>
                  </a:cubicBezTo>
                  <a:cubicBezTo>
                    <a:pt x="90" y="266"/>
                    <a:pt x="90" y="266"/>
                    <a:pt x="90" y="266"/>
                  </a:cubicBezTo>
                  <a:cubicBezTo>
                    <a:pt x="104" y="287"/>
                    <a:pt x="104" y="287"/>
                    <a:pt x="104" y="287"/>
                  </a:cubicBezTo>
                  <a:cubicBezTo>
                    <a:pt x="111" y="280"/>
                    <a:pt x="111" y="280"/>
                    <a:pt x="111" y="280"/>
                  </a:cubicBezTo>
                  <a:cubicBezTo>
                    <a:pt x="111" y="297"/>
                    <a:pt x="111" y="297"/>
                    <a:pt x="111" y="297"/>
                  </a:cubicBezTo>
                  <a:cubicBezTo>
                    <a:pt x="122" y="302"/>
                    <a:pt x="134" y="305"/>
                    <a:pt x="142" y="298"/>
                  </a:cubicBezTo>
                  <a:cubicBezTo>
                    <a:pt x="146" y="294"/>
                    <a:pt x="149" y="283"/>
                    <a:pt x="155" y="280"/>
                  </a:cubicBezTo>
                  <a:cubicBezTo>
                    <a:pt x="161" y="278"/>
                    <a:pt x="146" y="270"/>
                    <a:pt x="152" y="264"/>
                  </a:cubicBezTo>
                  <a:cubicBezTo>
                    <a:pt x="157" y="258"/>
                    <a:pt x="157" y="268"/>
                    <a:pt x="170" y="273"/>
                  </a:cubicBezTo>
                  <a:cubicBezTo>
                    <a:pt x="184" y="278"/>
                    <a:pt x="201" y="309"/>
                    <a:pt x="208" y="310"/>
                  </a:cubicBezTo>
                  <a:cubicBezTo>
                    <a:pt x="214" y="310"/>
                    <a:pt x="220" y="313"/>
                    <a:pt x="222" y="322"/>
                  </a:cubicBezTo>
                  <a:cubicBezTo>
                    <a:pt x="225" y="332"/>
                    <a:pt x="212" y="336"/>
                    <a:pt x="212" y="346"/>
                  </a:cubicBezTo>
                  <a:cubicBezTo>
                    <a:pt x="212" y="348"/>
                    <a:pt x="212" y="351"/>
                    <a:pt x="213" y="355"/>
                  </a:cubicBezTo>
                  <a:cubicBezTo>
                    <a:pt x="221" y="355"/>
                    <a:pt x="221" y="355"/>
                    <a:pt x="221" y="355"/>
                  </a:cubicBezTo>
                  <a:cubicBezTo>
                    <a:pt x="228" y="348"/>
                    <a:pt x="228" y="348"/>
                    <a:pt x="228" y="348"/>
                  </a:cubicBezTo>
                  <a:cubicBezTo>
                    <a:pt x="277" y="341"/>
                    <a:pt x="277" y="341"/>
                    <a:pt x="277" y="341"/>
                  </a:cubicBezTo>
                  <a:cubicBezTo>
                    <a:pt x="291" y="341"/>
                    <a:pt x="291" y="341"/>
                    <a:pt x="291" y="341"/>
                  </a:cubicBezTo>
                  <a:cubicBezTo>
                    <a:pt x="291" y="314"/>
                    <a:pt x="291" y="314"/>
                    <a:pt x="291" y="314"/>
                  </a:cubicBezTo>
                  <a:cubicBezTo>
                    <a:pt x="284" y="307"/>
                    <a:pt x="284" y="307"/>
                    <a:pt x="284" y="307"/>
                  </a:cubicBezTo>
                  <a:cubicBezTo>
                    <a:pt x="284" y="300"/>
                    <a:pt x="284" y="300"/>
                    <a:pt x="284" y="300"/>
                  </a:cubicBezTo>
                  <a:cubicBezTo>
                    <a:pt x="311" y="300"/>
                    <a:pt x="311" y="300"/>
                    <a:pt x="311" y="300"/>
                  </a:cubicBezTo>
                  <a:cubicBezTo>
                    <a:pt x="318" y="293"/>
                    <a:pt x="318" y="293"/>
                    <a:pt x="318" y="293"/>
                  </a:cubicBezTo>
                  <a:cubicBezTo>
                    <a:pt x="318" y="266"/>
                    <a:pt x="318" y="266"/>
                    <a:pt x="318" y="266"/>
                  </a:cubicBezTo>
                  <a:lnTo>
                    <a:pt x="311" y="259"/>
                  </a:lnTo>
                  <a:close/>
                </a:path>
              </a:pathLst>
            </a:custGeom>
            <a:solidFill>
              <a:schemeClr val="accent4"/>
            </a:solidFill>
            <a:ln w="3175" cap="flat" cmpd="sng">
              <a:solidFill>
                <a:schemeClr val="bg2"/>
              </a:solidFill>
              <a:prstDash val="solid"/>
              <a:round/>
              <a:headEnd type="none" w="med" len="med"/>
              <a:tailEnd type="none" w="med" len="med"/>
            </a:ln>
            <a:effectLst/>
          </p:spPr>
          <p:txBody>
            <a:bodyPr/>
            <a:lstStyle/>
            <a:p>
              <a:pPr>
                <a:defRPr/>
              </a:pPr>
              <a:endParaRPr lang="en-US">
                <a:ea typeface="+mn-ea"/>
              </a:endParaRPr>
            </a:p>
          </p:txBody>
        </p:sp>
        <p:grpSp>
          <p:nvGrpSpPr>
            <p:cNvPr id="118" name="Group 424"/>
            <p:cNvGrpSpPr>
              <a:grpSpLocks/>
            </p:cNvGrpSpPr>
            <p:nvPr/>
          </p:nvGrpSpPr>
          <p:grpSpPr bwMode="auto">
            <a:xfrm>
              <a:off x="4106865" y="1744603"/>
              <a:ext cx="4732339" cy="4052751"/>
              <a:chOff x="2587" y="1099"/>
              <a:chExt cx="2981" cy="2553"/>
            </a:xfrm>
            <a:grpFill/>
          </p:grpSpPr>
          <p:sp>
            <p:nvSpPr>
              <p:cNvPr id="159" name="Freeform 310"/>
              <p:cNvSpPr>
                <a:spLocks/>
              </p:cNvSpPr>
              <p:nvPr/>
            </p:nvSpPr>
            <p:spPr bwMode="auto">
              <a:xfrm>
                <a:off x="4530" y="3643"/>
                <a:ext cx="20" cy="9"/>
              </a:xfrm>
              <a:custGeom>
                <a:avLst/>
                <a:gdLst/>
                <a:ahLst/>
                <a:cxnLst>
                  <a:cxn ang="0">
                    <a:pos x="8" y="0"/>
                  </a:cxn>
                  <a:cxn ang="0">
                    <a:pos x="0" y="9"/>
                  </a:cxn>
                  <a:cxn ang="0">
                    <a:pos x="20" y="9"/>
                  </a:cxn>
                  <a:cxn ang="0">
                    <a:pos x="20" y="8"/>
                  </a:cxn>
                  <a:cxn ang="0">
                    <a:pos x="8" y="0"/>
                  </a:cxn>
                </a:cxnLst>
                <a:rect l="0" t="0" r="r" b="b"/>
                <a:pathLst>
                  <a:path w="20" h="9">
                    <a:moveTo>
                      <a:pt x="8" y="0"/>
                    </a:moveTo>
                    <a:cubicBezTo>
                      <a:pt x="0" y="9"/>
                      <a:pt x="0" y="9"/>
                      <a:pt x="0" y="9"/>
                    </a:cubicBezTo>
                    <a:cubicBezTo>
                      <a:pt x="20" y="9"/>
                      <a:pt x="20" y="9"/>
                      <a:pt x="20" y="9"/>
                    </a:cubicBezTo>
                    <a:cubicBezTo>
                      <a:pt x="20" y="8"/>
                      <a:pt x="20" y="8"/>
                      <a:pt x="20" y="8"/>
                    </a:cubicBezTo>
                    <a:lnTo>
                      <a:pt x="8" y="0"/>
                    </a:lnTo>
                    <a:close/>
                  </a:path>
                </a:pathLst>
              </a:custGeom>
              <a:grpFill/>
              <a:ln w="3175" cap="flat" cmpd="sng">
                <a:solidFill>
                  <a:schemeClr val="bg2"/>
                </a:solidFill>
                <a:prstDash val="solid"/>
                <a:round/>
                <a:headEnd type="none" w="med" len="med"/>
                <a:tailEnd type="none" w="med" len="med"/>
              </a:ln>
              <a:effectLst/>
            </p:spPr>
            <p:txBody>
              <a:bodyPr/>
              <a:lstStyle/>
              <a:p>
                <a:pPr>
                  <a:defRPr/>
                </a:pPr>
                <a:endParaRPr lang="en-US">
                  <a:ea typeface="+mn-ea"/>
                </a:endParaRPr>
              </a:p>
            </p:txBody>
          </p:sp>
          <p:sp>
            <p:nvSpPr>
              <p:cNvPr id="160" name="Freeform 311"/>
              <p:cNvSpPr>
                <a:spLocks/>
              </p:cNvSpPr>
              <p:nvPr/>
            </p:nvSpPr>
            <p:spPr bwMode="auto">
              <a:xfrm>
                <a:off x="5202" y="3605"/>
                <a:ext cx="152" cy="47"/>
              </a:xfrm>
              <a:custGeom>
                <a:avLst/>
                <a:gdLst/>
                <a:ahLst/>
                <a:cxnLst>
                  <a:cxn ang="0">
                    <a:pos x="139" y="17"/>
                  </a:cxn>
                  <a:cxn ang="0">
                    <a:pos x="124" y="22"/>
                  </a:cxn>
                  <a:cxn ang="0">
                    <a:pos x="122" y="26"/>
                  </a:cxn>
                  <a:cxn ang="0">
                    <a:pos x="117" y="24"/>
                  </a:cxn>
                  <a:cxn ang="0">
                    <a:pos x="111" y="24"/>
                  </a:cxn>
                  <a:cxn ang="0">
                    <a:pos x="104" y="18"/>
                  </a:cxn>
                  <a:cxn ang="0">
                    <a:pos x="89" y="7"/>
                  </a:cxn>
                  <a:cxn ang="0">
                    <a:pos x="88" y="30"/>
                  </a:cxn>
                  <a:cxn ang="0">
                    <a:pos x="65" y="21"/>
                  </a:cxn>
                  <a:cxn ang="0">
                    <a:pos x="65" y="21"/>
                  </a:cxn>
                  <a:cxn ang="0">
                    <a:pos x="62" y="26"/>
                  </a:cxn>
                  <a:cxn ang="0">
                    <a:pos x="44" y="32"/>
                  </a:cxn>
                  <a:cxn ang="0">
                    <a:pos x="42" y="27"/>
                  </a:cxn>
                  <a:cxn ang="0">
                    <a:pos x="22" y="27"/>
                  </a:cxn>
                  <a:cxn ang="0">
                    <a:pos x="7" y="29"/>
                  </a:cxn>
                  <a:cxn ang="0">
                    <a:pos x="0" y="47"/>
                  </a:cxn>
                  <a:cxn ang="0">
                    <a:pos x="151" y="47"/>
                  </a:cxn>
                  <a:cxn ang="0">
                    <a:pos x="144" y="43"/>
                  </a:cxn>
                  <a:cxn ang="0">
                    <a:pos x="139" y="17"/>
                  </a:cxn>
                </a:cxnLst>
                <a:rect l="0" t="0" r="r" b="b"/>
                <a:pathLst>
                  <a:path w="151" h="47">
                    <a:moveTo>
                      <a:pt x="139" y="17"/>
                    </a:moveTo>
                    <a:cubicBezTo>
                      <a:pt x="136" y="15"/>
                      <a:pt x="125" y="18"/>
                      <a:pt x="124" y="22"/>
                    </a:cubicBezTo>
                    <a:cubicBezTo>
                      <a:pt x="124" y="23"/>
                      <a:pt x="123" y="25"/>
                      <a:pt x="122" y="26"/>
                    </a:cubicBezTo>
                    <a:cubicBezTo>
                      <a:pt x="120" y="25"/>
                      <a:pt x="119" y="25"/>
                      <a:pt x="117" y="24"/>
                    </a:cubicBezTo>
                    <a:cubicBezTo>
                      <a:pt x="114" y="23"/>
                      <a:pt x="112" y="23"/>
                      <a:pt x="111" y="24"/>
                    </a:cubicBezTo>
                    <a:cubicBezTo>
                      <a:pt x="104" y="18"/>
                      <a:pt x="104" y="18"/>
                      <a:pt x="104" y="18"/>
                    </a:cubicBezTo>
                    <a:cubicBezTo>
                      <a:pt x="104" y="18"/>
                      <a:pt x="105" y="0"/>
                      <a:pt x="89" y="7"/>
                    </a:cubicBezTo>
                    <a:cubicBezTo>
                      <a:pt x="73" y="14"/>
                      <a:pt x="95" y="25"/>
                      <a:pt x="88" y="30"/>
                    </a:cubicBezTo>
                    <a:cubicBezTo>
                      <a:pt x="83" y="33"/>
                      <a:pt x="72" y="28"/>
                      <a:pt x="65" y="21"/>
                    </a:cubicBezTo>
                    <a:cubicBezTo>
                      <a:pt x="65" y="21"/>
                      <a:pt x="65" y="21"/>
                      <a:pt x="65" y="21"/>
                    </a:cubicBezTo>
                    <a:cubicBezTo>
                      <a:pt x="62" y="26"/>
                      <a:pt x="62" y="26"/>
                      <a:pt x="62" y="26"/>
                    </a:cubicBezTo>
                    <a:cubicBezTo>
                      <a:pt x="44" y="32"/>
                      <a:pt x="44" y="32"/>
                      <a:pt x="44" y="32"/>
                    </a:cubicBezTo>
                    <a:cubicBezTo>
                      <a:pt x="42" y="27"/>
                      <a:pt x="42" y="27"/>
                      <a:pt x="42" y="27"/>
                    </a:cubicBezTo>
                    <a:cubicBezTo>
                      <a:pt x="22" y="27"/>
                      <a:pt x="22" y="27"/>
                      <a:pt x="22" y="27"/>
                    </a:cubicBezTo>
                    <a:cubicBezTo>
                      <a:pt x="7" y="29"/>
                      <a:pt x="7" y="29"/>
                      <a:pt x="7" y="29"/>
                    </a:cubicBezTo>
                    <a:cubicBezTo>
                      <a:pt x="7" y="29"/>
                      <a:pt x="3" y="37"/>
                      <a:pt x="0" y="47"/>
                    </a:cubicBezTo>
                    <a:cubicBezTo>
                      <a:pt x="151" y="47"/>
                      <a:pt x="151" y="47"/>
                      <a:pt x="151" y="47"/>
                    </a:cubicBezTo>
                    <a:cubicBezTo>
                      <a:pt x="149" y="45"/>
                      <a:pt x="146" y="44"/>
                      <a:pt x="144" y="43"/>
                    </a:cubicBezTo>
                    <a:cubicBezTo>
                      <a:pt x="137" y="40"/>
                      <a:pt x="142" y="19"/>
                      <a:pt x="139" y="17"/>
                    </a:cubicBezTo>
                    <a:close/>
                  </a:path>
                </a:pathLst>
              </a:custGeom>
              <a:grpFill/>
              <a:ln w="3175" cap="flat" cmpd="sng">
                <a:solidFill>
                  <a:schemeClr val="bg2"/>
                </a:solidFill>
                <a:prstDash val="solid"/>
                <a:round/>
                <a:headEnd type="none" w="med" len="med"/>
                <a:tailEnd type="none" w="med" len="med"/>
              </a:ln>
              <a:effectLst/>
            </p:spPr>
            <p:txBody>
              <a:bodyPr/>
              <a:lstStyle/>
              <a:p>
                <a:pPr>
                  <a:defRPr/>
                </a:pPr>
                <a:endParaRPr lang="en-US">
                  <a:ea typeface="+mn-ea"/>
                </a:endParaRPr>
              </a:p>
            </p:txBody>
          </p:sp>
          <p:sp>
            <p:nvSpPr>
              <p:cNvPr id="161" name="Freeform 313"/>
              <p:cNvSpPr>
                <a:spLocks/>
              </p:cNvSpPr>
              <p:nvPr/>
            </p:nvSpPr>
            <p:spPr bwMode="auto">
              <a:xfrm>
                <a:off x="4811" y="3237"/>
                <a:ext cx="456" cy="415"/>
              </a:xfrm>
              <a:custGeom>
                <a:avLst/>
                <a:gdLst/>
                <a:ahLst/>
                <a:cxnLst>
                  <a:cxn ang="0">
                    <a:pos x="431" y="393"/>
                  </a:cxn>
                  <a:cxn ang="0">
                    <a:pos x="451" y="392"/>
                  </a:cxn>
                  <a:cxn ang="0">
                    <a:pos x="454" y="387"/>
                  </a:cxn>
                  <a:cxn ang="0">
                    <a:pos x="451" y="384"/>
                  </a:cxn>
                  <a:cxn ang="0">
                    <a:pos x="450" y="382"/>
                  </a:cxn>
                  <a:cxn ang="0">
                    <a:pos x="449" y="380"/>
                  </a:cxn>
                  <a:cxn ang="0">
                    <a:pos x="432" y="365"/>
                  </a:cxn>
                  <a:cxn ang="0">
                    <a:pos x="415" y="340"/>
                  </a:cxn>
                  <a:cxn ang="0">
                    <a:pos x="393" y="270"/>
                  </a:cxn>
                  <a:cxn ang="0">
                    <a:pos x="348" y="240"/>
                  </a:cxn>
                  <a:cxn ang="0">
                    <a:pos x="335" y="212"/>
                  </a:cxn>
                  <a:cxn ang="0">
                    <a:pos x="299" y="168"/>
                  </a:cxn>
                  <a:cxn ang="0">
                    <a:pos x="305" y="148"/>
                  </a:cxn>
                  <a:cxn ang="0">
                    <a:pos x="305" y="126"/>
                  </a:cxn>
                  <a:cxn ang="0">
                    <a:pos x="307" y="97"/>
                  </a:cxn>
                  <a:cxn ang="0">
                    <a:pos x="299" y="85"/>
                  </a:cxn>
                  <a:cxn ang="0">
                    <a:pos x="274" y="71"/>
                  </a:cxn>
                  <a:cxn ang="0">
                    <a:pos x="263" y="48"/>
                  </a:cxn>
                  <a:cxn ang="0">
                    <a:pos x="261" y="45"/>
                  </a:cxn>
                  <a:cxn ang="0">
                    <a:pos x="259" y="41"/>
                  </a:cxn>
                  <a:cxn ang="0">
                    <a:pos x="257" y="38"/>
                  </a:cxn>
                  <a:cxn ang="0">
                    <a:pos x="256" y="35"/>
                  </a:cxn>
                  <a:cxn ang="0">
                    <a:pos x="254" y="30"/>
                  </a:cxn>
                  <a:cxn ang="0">
                    <a:pos x="253" y="26"/>
                  </a:cxn>
                  <a:cxn ang="0">
                    <a:pos x="252" y="23"/>
                  </a:cxn>
                  <a:cxn ang="0">
                    <a:pos x="251" y="18"/>
                  </a:cxn>
                  <a:cxn ang="0">
                    <a:pos x="250" y="15"/>
                  </a:cxn>
                  <a:cxn ang="0">
                    <a:pos x="250" y="12"/>
                  </a:cxn>
                  <a:cxn ang="0">
                    <a:pos x="249" y="10"/>
                  </a:cxn>
                  <a:cxn ang="0">
                    <a:pos x="222" y="19"/>
                  </a:cxn>
                  <a:cxn ang="0">
                    <a:pos x="196" y="10"/>
                  </a:cxn>
                  <a:cxn ang="0">
                    <a:pos x="153" y="1"/>
                  </a:cxn>
                  <a:cxn ang="0">
                    <a:pos x="140" y="17"/>
                  </a:cxn>
                  <a:cxn ang="0">
                    <a:pos x="92" y="53"/>
                  </a:cxn>
                  <a:cxn ang="0">
                    <a:pos x="107" y="110"/>
                  </a:cxn>
                  <a:cxn ang="0">
                    <a:pos x="104" y="154"/>
                  </a:cxn>
                  <a:cxn ang="0">
                    <a:pos x="0" y="216"/>
                  </a:cxn>
                  <a:cxn ang="0">
                    <a:pos x="12" y="246"/>
                  </a:cxn>
                  <a:cxn ang="0">
                    <a:pos x="29" y="269"/>
                  </a:cxn>
                  <a:cxn ang="0">
                    <a:pos x="44" y="287"/>
                  </a:cxn>
                  <a:cxn ang="0">
                    <a:pos x="127" y="321"/>
                  </a:cxn>
                  <a:cxn ang="0">
                    <a:pos x="255" y="413"/>
                  </a:cxn>
                  <a:cxn ang="0">
                    <a:pos x="396" y="395"/>
                  </a:cxn>
                </a:cxnLst>
                <a:rect l="0" t="0" r="r" b="b"/>
                <a:pathLst>
                  <a:path w="454" h="413">
                    <a:moveTo>
                      <a:pt x="411" y="393"/>
                    </a:moveTo>
                    <a:cubicBezTo>
                      <a:pt x="431" y="393"/>
                      <a:pt x="431" y="393"/>
                      <a:pt x="431" y="393"/>
                    </a:cubicBezTo>
                    <a:cubicBezTo>
                      <a:pt x="433" y="398"/>
                      <a:pt x="433" y="398"/>
                      <a:pt x="433" y="398"/>
                    </a:cubicBezTo>
                    <a:cubicBezTo>
                      <a:pt x="451" y="392"/>
                      <a:pt x="451" y="392"/>
                      <a:pt x="451" y="392"/>
                    </a:cubicBezTo>
                    <a:cubicBezTo>
                      <a:pt x="454" y="387"/>
                      <a:pt x="454" y="387"/>
                      <a:pt x="454" y="387"/>
                    </a:cubicBezTo>
                    <a:cubicBezTo>
                      <a:pt x="454" y="387"/>
                      <a:pt x="454" y="387"/>
                      <a:pt x="454" y="387"/>
                    </a:cubicBezTo>
                    <a:cubicBezTo>
                      <a:pt x="453" y="386"/>
                      <a:pt x="452" y="386"/>
                      <a:pt x="452" y="385"/>
                    </a:cubicBezTo>
                    <a:cubicBezTo>
                      <a:pt x="452" y="385"/>
                      <a:pt x="451" y="384"/>
                      <a:pt x="451" y="384"/>
                    </a:cubicBezTo>
                    <a:cubicBezTo>
                      <a:pt x="451" y="384"/>
                      <a:pt x="450" y="383"/>
                      <a:pt x="450" y="383"/>
                    </a:cubicBezTo>
                    <a:cubicBezTo>
                      <a:pt x="450" y="382"/>
                      <a:pt x="450" y="382"/>
                      <a:pt x="450" y="382"/>
                    </a:cubicBezTo>
                    <a:cubicBezTo>
                      <a:pt x="449" y="382"/>
                      <a:pt x="449" y="381"/>
                      <a:pt x="449" y="381"/>
                    </a:cubicBezTo>
                    <a:cubicBezTo>
                      <a:pt x="449" y="380"/>
                      <a:pt x="449" y="380"/>
                      <a:pt x="449" y="380"/>
                    </a:cubicBezTo>
                    <a:cubicBezTo>
                      <a:pt x="448" y="379"/>
                      <a:pt x="448" y="379"/>
                      <a:pt x="448" y="378"/>
                    </a:cubicBezTo>
                    <a:cubicBezTo>
                      <a:pt x="447" y="369"/>
                      <a:pt x="432" y="365"/>
                      <a:pt x="432" y="365"/>
                    </a:cubicBezTo>
                    <a:cubicBezTo>
                      <a:pt x="428" y="346"/>
                      <a:pt x="428" y="346"/>
                      <a:pt x="428" y="346"/>
                    </a:cubicBezTo>
                    <a:cubicBezTo>
                      <a:pt x="428" y="346"/>
                      <a:pt x="423" y="346"/>
                      <a:pt x="415" y="340"/>
                    </a:cubicBezTo>
                    <a:cubicBezTo>
                      <a:pt x="407" y="334"/>
                      <a:pt x="415" y="295"/>
                      <a:pt x="415" y="295"/>
                    </a:cubicBezTo>
                    <a:cubicBezTo>
                      <a:pt x="393" y="270"/>
                      <a:pt x="393" y="270"/>
                      <a:pt x="393" y="270"/>
                    </a:cubicBezTo>
                    <a:cubicBezTo>
                      <a:pt x="393" y="270"/>
                      <a:pt x="391" y="258"/>
                      <a:pt x="380" y="258"/>
                    </a:cubicBezTo>
                    <a:cubicBezTo>
                      <a:pt x="369" y="258"/>
                      <a:pt x="348" y="240"/>
                      <a:pt x="348" y="240"/>
                    </a:cubicBezTo>
                    <a:cubicBezTo>
                      <a:pt x="335" y="239"/>
                      <a:pt x="335" y="239"/>
                      <a:pt x="335" y="239"/>
                    </a:cubicBezTo>
                    <a:cubicBezTo>
                      <a:pt x="335" y="212"/>
                      <a:pt x="335" y="212"/>
                      <a:pt x="335" y="212"/>
                    </a:cubicBezTo>
                    <a:cubicBezTo>
                      <a:pt x="335" y="212"/>
                      <a:pt x="293" y="191"/>
                      <a:pt x="291" y="182"/>
                    </a:cubicBezTo>
                    <a:cubicBezTo>
                      <a:pt x="289" y="173"/>
                      <a:pt x="299" y="168"/>
                      <a:pt x="299" y="168"/>
                    </a:cubicBezTo>
                    <a:cubicBezTo>
                      <a:pt x="299" y="168"/>
                      <a:pt x="290" y="161"/>
                      <a:pt x="291" y="154"/>
                    </a:cubicBezTo>
                    <a:cubicBezTo>
                      <a:pt x="292" y="147"/>
                      <a:pt x="305" y="148"/>
                      <a:pt x="305" y="148"/>
                    </a:cubicBezTo>
                    <a:cubicBezTo>
                      <a:pt x="304" y="135"/>
                      <a:pt x="304" y="135"/>
                      <a:pt x="304" y="135"/>
                    </a:cubicBezTo>
                    <a:cubicBezTo>
                      <a:pt x="305" y="126"/>
                      <a:pt x="305" y="126"/>
                      <a:pt x="305" y="126"/>
                    </a:cubicBezTo>
                    <a:cubicBezTo>
                      <a:pt x="305" y="126"/>
                      <a:pt x="315" y="126"/>
                      <a:pt x="318" y="118"/>
                    </a:cubicBezTo>
                    <a:cubicBezTo>
                      <a:pt x="321" y="110"/>
                      <a:pt x="307" y="101"/>
                      <a:pt x="307" y="97"/>
                    </a:cubicBezTo>
                    <a:cubicBezTo>
                      <a:pt x="307" y="93"/>
                      <a:pt x="323" y="84"/>
                      <a:pt x="318" y="80"/>
                    </a:cubicBezTo>
                    <a:cubicBezTo>
                      <a:pt x="313" y="76"/>
                      <a:pt x="299" y="85"/>
                      <a:pt x="299" y="85"/>
                    </a:cubicBezTo>
                    <a:cubicBezTo>
                      <a:pt x="288" y="73"/>
                      <a:pt x="288" y="73"/>
                      <a:pt x="288" y="73"/>
                    </a:cubicBezTo>
                    <a:cubicBezTo>
                      <a:pt x="274" y="71"/>
                      <a:pt x="274" y="71"/>
                      <a:pt x="274" y="71"/>
                    </a:cubicBezTo>
                    <a:cubicBezTo>
                      <a:pt x="274" y="71"/>
                      <a:pt x="277" y="61"/>
                      <a:pt x="265" y="50"/>
                    </a:cubicBezTo>
                    <a:cubicBezTo>
                      <a:pt x="264" y="49"/>
                      <a:pt x="264" y="49"/>
                      <a:pt x="263" y="48"/>
                    </a:cubicBezTo>
                    <a:cubicBezTo>
                      <a:pt x="263" y="48"/>
                      <a:pt x="263" y="47"/>
                      <a:pt x="262" y="47"/>
                    </a:cubicBezTo>
                    <a:cubicBezTo>
                      <a:pt x="262" y="46"/>
                      <a:pt x="262" y="46"/>
                      <a:pt x="261" y="45"/>
                    </a:cubicBezTo>
                    <a:cubicBezTo>
                      <a:pt x="261" y="45"/>
                      <a:pt x="261" y="45"/>
                      <a:pt x="261" y="44"/>
                    </a:cubicBezTo>
                    <a:cubicBezTo>
                      <a:pt x="260" y="43"/>
                      <a:pt x="260" y="42"/>
                      <a:pt x="259" y="41"/>
                    </a:cubicBezTo>
                    <a:cubicBezTo>
                      <a:pt x="259" y="41"/>
                      <a:pt x="259" y="41"/>
                      <a:pt x="259" y="41"/>
                    </a:cubicBezTo>
                    <a:cubicBezTo>
                      <a:pt x="258" y="40"/>
                      <a:pt x="258" y="39"/>
                      <a:pt x="257" y="38"/>
                    </a:cubicBezTo>
                    <a:cubicBezTo>
                      <a:pt x="257" y="38"/>
                      <a:pt x="257" y="37"/>
                      <a:pt x="257" y="37"/>
                    </a:cubicBezTo>
                    <a:cubicBezTo>
                      <a:pt x="257" y="36"/>
                      <a:pt x="256" y="35"/>
                      <a:pt x="256" y="35"/>
                    </a:cubicBezTo>
                    <a:cubicBezTo>
                      <a:pt x="256" y="34"/>
                      <a:pt x="256" y="34"/>
                      <a:pt x="256" y="34"/>
                    </a:cubicBezTo>
                    <a:cubicBezTo>
                      <a:pt x="255" y="32"/>
                      <a:pt x="255" y="31"/>
                      <a:pt x="254" y="30"/>
                    </a:cubicBezTo>
                    <a:cubicBezTo>
                      <a:pt x="254" y="30"/>
                      <a:pt x="254" y="30"/>
                      <a:pt x="254" y="29"/>
                    </a:cubicBezTo>
                    <a:cubicBezTo>
                      <a:pt x="254" y="28"/>
                      <a:pt x="254" y="27"/>
                      <a:pt x="253" y="26"/>
                    </a:cubicBezTo>
                    <a:cubicBezTo>
                      <a:pt x="253" y="26"/>
                      <a:pt x="253" y="25"/>
                      <a:pt x="253" y="25"/>
                    </a:cubicBezTo>
                    <a:cubicBezTo>
                      <a:pt x="253" y="24"/>
                      <a:pt x="252" y="23"/>
                      <a:pt x="252" y="23"/>
                    </a:cubicBezTo>
                    <a:cubicBezTo>
                      <a:pt x="252" y="22"/>
                      <a:pt x="252" y="22"/>
                      <a:pt x="252" y="21"/>
                    </a:cubicBezTo>
                    <a:cubicBezTo>
                      <a:pt x="252" y="20"/>
                      <a:pt x="251" y="19"/>
                      <a:pt x="251" y="18"/>
                    </a:cubicBezTo>
                    <a:cubicBezTo>
                      <a:pt x="251" y="18"/>
                      <a:pt x="251" y="17"/>
                      <a:pt x="251" y="17"/>
                    </a:cubicBezTo>
                    <a:cubicBezTo>
                      <a:pt x="251" y="16"/>
                      <a:pt x="251" y="15"/>
                      <a:pt x="250" y="15"/>
                    </a:cubicBezTo>
                    <a:cubicBezTo>
                      <a:pt x="250" y="14"/>
                      <a:pt x="250" y="14"/>
                      <a:pt x="250" y="13"/>
                    </a:cubicBezTo>
                    <a:cubicBezTo>
                      <a:pt x="250" y="13"/>
                      <a:pt x="250" y="12"/>
                      <a:pt x="250" y="12"/>
                    </a:cubicBezTo>
                    <a:cubicBezTo>
                      <a:pt x="250" y="11"/>
                      <a:pt x="250" y="11"/>
                      <a:pt x="249" y="10"/>
                    </a:cubicBezTo>
                    <a:cubicBezTo>
                      <a:pt x="249" y="10"/>
                      <a:pt x="249" y="10"/>
                      <a:pt x="249" y="10"/>
                    </a:cubicBezTo>
                    <a:cubicBezTo>
                      <a:pt x="249" y="9"/>
                      <a:pt x="249" y="9"/>
                      <a:pt x="249" y="8"/>
                    </a:cubicBezTo>
                    <a:cubicBezTo>
                      <a:pt x="222" y="19"/>
                      <a:pt x="222" y="19"/>
                      <a:pt x="222" y="19"/>
                    </a:cubicBezTo>
                    <a:cubicBezTo>
                      <a:pt x="222" y="19"/>
                      <a:pt x="224" y="2"/>
                      <a:pt x="210" y="1"/>
                    </a:cubicBezTo>
                    <a:cubicBezTo>
                      <a:pt x="196" y="0"/>
                      <a:pt x="204" y="8"/>
                      <a:pt x="196" y="10"/>
                    </a:cubicBezTo>
                    <a:cubicBezTo>
                      <a:pt x="188" y="12"/>
                      <a:pt x="179" y="1"/>
                      <a:pt x="179" y="1"/>
                    </a:cubicBezTo>
                    <a:cubicBezTo>
                      <a:pt x="153" y="1"/>
                      <a:pt x="153" y="1"/>
                      <a:pt x="153" y="1"/>
                    </a:cubicBezTo>
                    <a:cubicBezTo>
                      <a:pt x="153" y="1"/>
                      <a:pt x="154" y="14"/>
                      <a:pt x="142" y="17"/>
                    </a:cubicBezTo>
                    <a:cubicBezTo>
                      <a:pt x="141" y="17"/>
                      <a:pt x="141" y="17"/>
                      <a:pt x="140" y="17"/>
                    </a:cubicBezTo>
                    <a:cubicBezTo>
                      <a:pt x="138" y="24"/>
                      <a:pt x="133" y="33"/>
                      <a:pt x="124" y="37"/>
                    </a:cubicBezTo>
                    <a:cubicBezTo>
                      <a:pt x="108" y="44"/>
                      <a:pt x="96" y="39"/>
                      <a:pt x="92" y="53"/>
                    </a:cubicBezTo>
                    <a:cubicBezTo>
                      <a:pt x="88" y="67"/>
                      <a:pt x="103" y="75"/>
                      <a:pt x="103" y="75"/>
                    </a:cubicBezTo>
                    <a:cubicBezTo>
                      <a:pt x="103" y="75"/>
                      <a:pt x="111" y="105"/>
                      <a:pt x="107" y="110"/>
                    </a:cubicBezTo>
                    <a:cubicBezTo>
                      <a:pt x="103" y="115"/>
                      <a:pt x="97" y="122"/>
                      <a:pt x="98" y="129"/>
                    </a:cubicBezTo>
                    <a:cubicBezTo>
                      <a:pt x="99" y="136"/>
                      <a:pt x="116" y="145"/>
                      <a:pt x="104" y="154"/>
                    </a:cubicBezTo>
                    <a:cubicBezTo>
                      <a:pt x="92" y="163"/>
                      <a:pt x="43" y="181"/>
                      <a:pt x="43" y="181"/>
                    </a:cubicBezTo>
                    <a:cubicBezTo>
                      <a:pt x="0" y="216"/>
                      <a:pt x="0" y="216"/>
                      <a:pt x="0" y="216"/>
                    </a:cubicBezTo>
                    <a:cubicBezTo>
                      <a:pt x="0" y="216"/>
                      <a:pt x="0" y="216"/>
                      <a:pt x="0" y="216"/>
                    </a:cubicBezTo>
                    <a:cubicBezTo>
                      <a:pt x="12" y="246"/>
                      <a:pt x="12" y="246"/>
                      <a:pt x="12" y="246"/>
                    </a:cubicBezTo>
                    <a:cubicBezTo>
                      <a:pt x="12" y="260"/>
                      <a:pt x="12" y="260"/>
                      <a:pt x="12" y="260"/>
                    </a:cubicBezTo>
                    <a:cubicBezTo>
                      <a:pt x="29" y="269"/>
                      <a:pt x="29" y="269"/>
                      <a:pt x="29" y="269"/>
                    </a:cubicBezTo>
                    <a:cubicBezTo>
                      <a:pt x="28" y="278"/>
                      <a:pt x="28" y="278"/>
                      <a:pt x="28" y="278"/>
                    </a:cubicBezTo>
                    <a:cubicBezTo>
                      <a:pt x="28" y="278"/>
                      <a:pt x="35" y="288"/>
                      <a:pt x="44" y="287"/>
                    </a:cubicBezTo>
                    <a:cubicBezTo>
                      <a:pt x="53" y="286"/>
                      <a:pt x="78" y="287"/>
                      <a:pt x="78" y="287"/>
                    </a:cubicBezTo>
                    <a:cubicBezTo>
                      <a:pt x="78" y="287"/>
                      <a:pt x="115" y="315"/>
                      <a:pt x="127" y="321"/>
                    </a:cubicBezTo>
                    <a:cubicBezTo>
                      <a:pt x="139" y="327"/>
                      <a:pt x="160" y="341"/>
                      <a:pt x="160" y="341"/>
                    </a:cubicBezTo>
                    <a:cubicBezTo>
                      <a:pt x="255" y="413"/>
                      <a:pt x="255" y="413"/>
                      <a:pt x="255" y="413"/>
                    </a:cubicBezTo>
                    <a:cubicBezTo>
                      <a:pt x="389" y="413"/>
                      <a:pt x="389" y="413"/>
                      <a:pt x="389" y="413"/>
                    </a:cubicBezTo>
                    <a:cubicBezTo>
                      <a:pt x="392" y="403"/>
                      <a:pt x="396" y="395"/>
                      <a:pt x="396" y="395"/>
                    </a:cubicBezTo>
                    <a:lnTo>
                      <a:pt x="411" y="393"/>
                    </a:ln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62" name="Freeform 314"/>
              <p:cNvSpPr>
                <a:spLocks/>
              </p:cNvSpPr>
              <p:nvPr/>
            </p:nvSpPr>
            <p:spPr bwMode="auto">
              <a:xfrm>
                <a:off x="5007" y="3108"/>
                <a:ext cx="561" cy="544"/>
              </a:xfrm>
              <a:custGeom>
                <a:avLst/>
                <a:gdLst/>
                <a:ahLst/>
                <a:cxnLst>
                  <a:cxn ang="0">
                    <a:pos x="551" y="89"/>
                  </a:cxn>
                  <a:cxn ang="0">
                    <a:pos x="487" y="119"/>
                  </a:cxn>
                  <a:cxn ang="0">
                    <a:pos x="460" y="157"/>
                  </a:cxn>
                  <a:cxn ang="0">
                    <a:pos x="371" y="171"/>
                  </a:cxn>
                  <a:cxn ang="0">
                    <a:pos x="287" y="124"/>
                  </a:cxn>
                  <a:cxn ang="0">
                    <a:pos x="219" y="79"/>
                  </a:cxn>
                  <a:cxn ang="0">
                    <a:pos x="218" y="76"/>
                  </a:cxn>
                  <a:cxn ang="0">
                    <a:pos x="180" y="49"/>
                  </a:cxn>
                  <a:cxn ang="0">
                    <a:pos x="188" y="18"/>
                  </a:cxn>
                  <a:cxn ang="0">
                    <a:pos x="114" y="47"/>
                  </a:cxn>
                  <a:cxn ang="0">
                    <a:pos x="110" y="55"/>
                  </a:cxn>
                  <a:cxn ang="0">
                    <a:pos x="87" y="48"/>
                  </a:cxn>
                  <a:cxn ang="0">
                    <a:pos x="42" y="23"/>
                  </a:cxn>
                  <a:cxn ang="0">
                    <a:pos x="39" y="18"/>
                  </a:cxn>
                  <a:cxn ang="0">
                    <a:pos x="38" y="15"/>
                  </a:cxn>
                  <a:cxn ang="0">
                    <a:pos x="36" y="9"/>
                  </a:cxn>
                  <a:cxn ang="0">
                    <a:pos x="35" y="4"/>
                  </a:cxn>
                  <a:cxn ang="0">
                    <a:pos x="24" y="18"/>
                  </a:cxn>
                  <a:cxn ang="0">
                    <a:pos x="19" y="8"/>
                  </a:cxn>
                  <a:cxn ang="0">
                    <a:pos x="11" y="36"/>
                  </a:cxn>
                  <a:cxn ang="0">
                    <a:pos x="16" y="95"/>
                  </a:cxn>
                  <a:cxn ang="0">
                    <a:pos x="53" y="130"/>
                  </a:cxn>
                  <a:cxn ang="0">
                    <a:pos x="53" y="131"/>
                  </a:cxn>
                  <a:cxn ang="0">
                    <a:pos x="54" y="134"/>
                  </a:cxn>
                  <a:cxn ang="0">
                    <a:pos x="54" y="138"/>
                  </a:cxn>
                  <a:cxn ang="0">
                    <a:pos x="55" y="141"/>
                  </a:cxn>
                  <a:cxn ang="0">
                    <a:pos x="56" y="146"/>
                  </a:cxn>
                  <a:cxn ang="0">
                    <a:pos x="58" y="153"/>
                  </a:cxn>
                  <a:cxn ang="0">
                    <a:pos x="59" y="158"/>
                  </a:cxn>
                  <a:cxn ang="0">
                    <a:pos x="62" y="165"/>
                  </a:cxn>
                  <a:cxn ang="0">
                    <a:pos x="64" y="169"/>
                  </a:cxn>
                  <a:cxn ang="0">
                    <a:pos x="67" y="175"/>
                  </a:cxn>
                  <a:cxn ang="0">
                    <a:pos x="79" y="199"/>
                  </a:cxn>
                  <a:cxn ang="0">
                    <a:pos x="123" y="208"/>
                  </a:cxn>
                  <a:cxn ang="0">
                    <a:pos x="110" y="254"/>
                  </a:cxn>
                  <a:cxn ang="0">
                    <a:pos x="96" y="282"/>
                  </a:cxn>
                  <a:cxn ang="0">
                    <a:pos x="140" y="340"/>
                  </a:cxn>
                  <a:cxn ang="0">
                    <a:pos x="185" y="386"/>
                  </a:cxn>
                  <a:cxn ang="0">
                    <a:pos x="220" y="468"/>
                  </a:cxn>
                  <a:cxn ang="0">
                    <a:pos x="253" y="506"/>
                  </a:cxn>
                  <a:cxn ang="0">
                    <a:pos x="255" y="510"/>
                  </a:cxn>
                  <a:cxn ang="0">
                    <a:pos x="257" y="513"/>
                  </a:cxn>
                  <a:cxn ang="0">
                    <a:pos x="283" y="501"/>
                  </a:cxn>
                  <a:cxn ang="0">
                    <a:pos x="311" y="518"/>
                  </a:cxn>
                  <a:cxn ang="0">
                    <a:pos x="333" y="511"/>
                  </a:cxn>
                  <a:cxn ang="0">
                    <a:pos x="558" y="541"/>
                  </a:cxn>
                </a:cxnLst>
                <a:rect l="0" t="0" r="r" b="b"/>
                <a:pathLst>
                  <a:path w="558" h="541">
                    <a:moveTo>
                      <a:pt x="558" y="80"/>
                    </a:moveTo>
                    <a:cubicBezTo>
                      <a:pt x="557" y="80"/>
                      <a:pt x="556" y="81"/>
                      <a:pt x="556" y="81"/>
                    </a:cubicBezTo>
                    <a:cubicBezTo>
                      <a:pt x="553" y="83"/>
                      <a:pt x="551" y="89"/>
                      <a:pt x="551" y="89"/>
                    </a:cubicBezTo>
                    <a:cubicBezTo>
                      <a:pt x="551" y="89"/>
                      <a:pt x="535" y="84"/>
                      <a:pt x="524" y="86"/>
                    </a:cubicBezTo>
                    <a:cubicBezTo>
                      <a:pt x="513" y="88"/>
                      <a:pt x="487" y="111"/>
                      <a:pt x="487" y="111"/>
                    </a:cubicBezTo>
                    <a:cubicBezTo>
                      <a:pt x="487" y="119"/>
                      <a:pt x="487" y="119"/>
                      <a:pt x="487" y="119"/>
                    </a:cubicBezTo>
                    <a:cubicBezTo>
                      <a:pt x="487" y="119"/>
                      <a:pt x="476" y="128"/>
                      <a:pt x="472" y="129"/>
                    </a:cubicBezTo>
                    <a:cubicBezTo>
                      <a:pt x="468" y="130"/>
                      <a:pt x="452" y="129"/>
                      <a:pt x="452" y="129"/>
                    </a:cubicBezTo>
                    <a:cubicBezTo>
                      <a:pt x="452" y="129"/>
                      <a:pt x="472" y="155"/>
                      <a:pt x="460" y="157"/>
                    </a:cubicBezTo>
                    <a:cubicBezTo>
                      <a:pt x="448" y="159"/>
                      <a:pt x="437" y="152"/>
                      <a:pt x="437" y="152"/>
                    </a:cubicBezTo>
                    <a:cubicBezTo>
                      <a:pt x="437" y="152"/>
                      <a:pt x="412" y="157"/>
                      <a:pt x="399" y="160"/>
                    </a:cubicBezTo>
                    <a:cubicBezTo>
                      <a:pt x="386" y="163"/>
                      <a:pt x="379" y="172"/>
                      <a:pt x="371" y="171"/>
                    </a:cubicBezTo>
                    <a:cubicBezTo>
                      <a:pt x="363" y="170"/>
                      <a:pt x="355" y="161"/>
                      <a:pt x="345" y="161"/>
                    </a:cubicBezTo>
                    <a:cubicBezTo>
                      <a:pt x="335" y="161"/>
                      <a:pt x="323" y="161"/>
                      <a:pt x="309" y="151"/>
                    </a:cubicBezTo>
                    <a:cubicBezTo>
                      <a:pt x="295" y="141"/>
                      <a:pt x="287" y="124"/>
                      <a:pt x="287" y="124"/>
                    </a:cubicBezTo>
                    <a:cubicBezTo>
                      <a:pt x="287" y="124"/>
                      <a:pt x="258" y="121"/>
                      <a:pt x="255" y="121"/>
                    </a:cubicBezTo>
                    <a:cubicBezTo>
                      <a:pt x="252" y="121"/>
                      <a:pt x="240" y="114"/>
                      <a:pt x="233" y="106"/>
                    </a:cubicBezTo>
                    <a:cubicBezTo>
                      <a:pt x="228" y="100"/>
                      <a:pt x="222" y="86"/>
                      <a:pt x="219" y="79"/>
                    </a:cubicBezTo>
                    <a:cubicBezTo>
                      <a:pt x="219" y="79"/>
                      <a:pt x="219" y="79"/>
                      <a:pt x="219" y="79"/>
                    </a:cubicBezTo>
                    <a:cubicBezTo>
                      <a:pt x="219" y="79"/>
                      <a:pt x="219" y="79"/>
                      <a:pt x="219" y="79"/>
                    </a:cubicBezTo>
                    <a:cubicBezTo>
                      <a:pt x="218" y="77"/>
                      <a:pt x="218" y="76"/>
                      <a:pt x="218" y="76"/>
                    </a:cubicBezTo>
                    <a:cubicBezTo>
                      <a:pt x="208" y="74"/>
                      <a:pt x="208" y="74"/>
                      <a:pt x="208" y="74"/>
                    </a:cubicBezTo>
                    <a:cubicBezTo>
                      <a:pt x="208" y="74"/>
                      <a:pt x="205" y="68"/>
                      <a:pt x="199" y="65"/>
                    </a:cubicBezTo>
                    <a:cubicBezTo>
                      <a:pt x="193" y="62"/>
                      <a:pt x="180" y="54"/>
                      <a:pt x="180" y="49"/>
                    </a:cubicBezTo>
                    <a:cubicBezTo>
                      <a:pt x="180" y="44"/>
                      <a:pt x="190" y="48"/>
                      <a:pt x="190" y="42"/>
                    </a:cubicBezTo>
                    <a:cubicBezTo>
                      <a:pt x="190" y="36"/>
                      <a:pt x="181" y="34"/>
                      <a:pt x="181" y="29"/>
                    </a:cubicBezTo>
                    <a:cubicBezTo>
                      <a:pt x="181" y="24"/>
                      <a:pt x="190" y="24"/>
                      <a:pt x="188" y="18"/>
                    </a:cubicBezTo>
                    <a:cubicBezTo>
                      <a:pt x="186" y="12"/>
                      <a:pt x="179" y="0"/>
                      <a:pt x="173" y="0"/>
                    </a:cubicBezTo>
                    <a:cubicBezTo>
                      <a:pt x="167" y="0"/>
                      <a:pt x="131" y="27"/>
                      <a:pt x="128" y="31"/>
                    </a:cubicBezTo>
                    <a:cubicBezTo>
                      <a:pt x="125" y="35"/>
                      <a:pt x="117" y="46"/>
                      <a:pt x="114" y="47"/>
                    </a:cubicBezTo>
                    <a:cubicBezTo>
                      <a:pt x="114" y="47"/>
                      <a:pt x="113" y="47"/>
                      <a:pt x="113" y="47"/>
                    </a:cubicBezTo>
                    <a:cubicBezTo>
                      <a:pt x="112" y="47"/>
                      <a:pt x="112" y="47"/>
                      <a:pt x="112" y="47"/>
                    </a:cubicBezTo>
                    <a:cubicBezTo>
                      <a:pt x="112" y="52"/>
                      <a:pt x="111" y="55"/>
                      <a:pt x="110" y="55"/>
                    </a:cubicBezTo>
                    <a:cubicBezTo>
                      <a:pt x="106" y="55"/>
                      <a:pt x="92" y="53"/>
                      <a:pt x="92" y="53"/>
                    </a:cubicBezTo>
                    <a:cubicBezTo>
                      <a:pt x="92" y="53"/>
                      <a:pt x="91" y="51"/>
                      <a:pt x="90" y="48"/>
                    </a:cubicBezTo>
                    <a:cubicBezTo>
                      <a:pt x="89" y="48"/>
                      <a:pt x="88" y="48"/>
                      <a:pt x="87" y="48"/>
                    </a:cubicBezTo>
                    <a:cubicBezTo>
                      <a:pt x="72" y="48"/>
                      <a:pt x="55" y="34"/>
                      <a:pt x="45" y="26"/>
                    </a:cubicBezTo>
                    <a:cubicBezTo>
                      <a:pt x="44" y="25"/>
                      <a:pt x="44" y="25"/>
                      <a:pt x="43" y="24"/>
                    </a:cubicBezTo>
                    <a:cubicBezTo>
                      <a:pt x="43" y="24"/>
                      <a:pt x="43" y="23"/>
                      <a:pt x="42" y="23"/>
                    </a:cubicBezTo>
                    <a:cubicBezTo>
                      <a:pt x="42" y="23"/>
                      <a:pt x="42" y="22"/>
                      <a:pt x="41" y="21"/>
                    </a:cubicBezTo>
                    <a:cubicBezTo>
                      <a:pt x="41" y="21"/>
                      <a:pt x="41" y="21"/>
                      <a:pt x="41" y="21"/>
                    </a:cubicBezTo>
                    <a:cubicBezTo>
                      <a:pt x="40" y="20"/>
                      <a:pt x="40" y="19"/>
                      <a:pt x="39" y="18"/>
                    </a:cubicBezTo>
                    <a:cubicBezTo>
                      <a:pt x="39" y="18"/>
                      <a:pt x="39" y="18"/>
                      <a:pt x="39" y="18"/>
                    </a:cubicBezTo>
                    <a:cubicBezTo>
                      <a:pt x="39" y="17"/>
                      <a:pt x="39" y="16"/>
                      <a:pt x="38" y="16"/>
                    </a:cubicBezTo>
                    <a:cubicBezTo>
                      <a:pt x="38" y="15"/>
                      <a:pt x="38" y="15"/>
                      <a:pt x="38" y="15"/>
                    </a:cubicBezTo>
                    <a:cubicBezTo>
                      <a:pt x="38" y="14"/>
                      <a:pt x="38" y="13"/>
                      <a:pt x="37" y="12"/>
                    </a:cubicBezTo>
                    <a:cubicBezTo>
                      <a:pt x="37" y="12"/>
                      <a:pt x="37" y="12"/>
                      <a:pt x="37" y="12"/>
                    </a:cubicBezTo>
                    <a:cubicBezTo>
                      <a:pt x="37" y="11"/>
                      <a:pt x="37" y="10"/>
                      <a:pt x="36" y="9"/>
                    </a:cubicBezTo>
                    <a:cubicBezTo>
                      <a:pt x="36" y="8"/>
                      <a:pt x="36" y="8"/>
                      <a:pt x="36" y="7"/>
                    </a:cubicBezTo>
                    <a:cubicBezTo>
                      <a:pt x="36" y="7"/>
                      <a:pt x="36" y="6"/>
                      <a:pt x="36" y="6"/>
                    </a:cubicBezTo>
                    <a:cubicBezTo>
                      <a:pt x="35" y="5"/>
                      <a:pt x="35" y="5"/>
                      <a:pt x="35" y="4"/>
                    </a:cubicBezTo>
                    <a:cubicBezTo>
                      <a:pt x="35" y="4"/>
                      <a:pt x="35" y="4"/>
                      <a:pt x="35" y="4"/>
                    </a:cubicBezTo>
                    <a:cubicBezTo>
                      <a:pt x="34" y="4"/>
                      <a:pt x="34" y="4"/>
                      <a:pt x="34" y="4"/>
                    </a:cubicBezTo>
                    <a:cubicBezTo>
                      <a:pt x="24" y="18"/>
                      <a:pt x="24" y="18"/>
                      <a:pt x="24" y="18"/>
                    </a:cubicBezTo>
                    <a:cubicBezTo>
                      <a:pt x="17" y="13"/>
                      <a:pt x="17" y="13"/>
                      <a:pt x="17" y="13"/>
                    </a:cubicBezTo>
                    <a:cubicBezTo>
                      <a:pt x="18" y="11"/>
                      <a:pt x="18" y="10"/>
                      <a:pt x="19" y="8"/>
                    </a:cubicBezTo>
                    <a:cubicBezTo>
                      <a:pt x="19" y="8"/>
                      <a:pt x="19" y="8"/>
                      <a:pt x="19" y="8"/>
                    </a:cubicBezTo>
                    <a:cubicBezTo>
                      <a:pt x="17" y="13"/>
                      <a:pt x="16" y="18"/>
                      <a:pt x="16" y="18"/>
                    </a:cubicBezTo>
                    <a:cubicBezTo>
                      <a:pt x="0" y="20"/>
                      <a:pt x="0" y="20"/>
                      <a:pt x="0" y="20"/>
                    </a:cubicBezTo>
                    <a:cubicBezTo>
                      <a:pt x="11" y="36"/>
                      <a:pt x="11" y="36"/>
                      <a:pt x="11" y="36"/>
                    </a:cubicBezTo>
                    <a:cubicBezTo>
                      <a:pt x="12" y="51"/>
                      <a:pt x="12" y="51"/>
                      <a:pt x="12" y="51"/>
                    </a:cubicBezTo>
                    <a:cubicBezTo>
                      <a:pt x="12" y="51"/>
                      <a:pt x="19" y="72"/>
                      <a:pt x="24" y="74"/>
                    </a:cubicBezTo>
                    <a:cubicBezTo>
                      <a:pt x="29" y="76"/>
                      <a:pt x="16" y="95"/>
                      <a:pt x="16" y="95"/>
                    </a:cubicBezTo>
                    <a:cubicBezTo>
                      <a:pt x="37" y="107"/>
                      <a:pt x="37" y="107"/>
                      <a:pt x="37" y="107"/>
                    </a:cubicBezTo>
                    <a:cubicBezTo>
                      <a:pt x="37" y="125"/>
                      <a:pt x="37" y="125"/>
                      <a:pt x="37" y="125"/>
                    </a:cubicBezTo>
                    <a:cubicBezTo>
                      <a:pt x="53" y="130"/>
                      <a:pt x="53" y="130"/>
                      <a:pt x="53" y="130"/>
                    </a:cubicBezTo>
                    <a:cubicBezTo>
                      <a:pt x="53" y="130"/>
                      <a:pt x="53" y="130"/>
                      <a:pt x="53" y="130"/>
                    </a:cubicBezTo>
                    <a:cubicBezTo>
                      <a:pt x="53" y="130"/>
                      <a:pt x="53" y="130"/>
                      <a:pt x="53" y="131"/>
                    </a:cubicBezTo>
                    <a:cubicBezTo>
                      <a:pt x="53" y="131"/>
                      <a:pt x="53" y="131"/>
                      <a:pt x="53" y="131"/>
                    </a:cubicBezTo>
                    <a:cubicBezTo>
                      <a:pt x="53" y="131"/>
                      <a:pt x="53" y="132"/>
                      <a:pt x="53" y="132"/>
                    </a:cubicBezTo>
                    <a:cubicBezTo>
                      <a:pt x="53" y="132"/>
                      <a:pt x="53" y="132"/>
                      <a:pt x="53" y="133"/>
                    </a:cubicBezTo>
                    <a:cubicBezTo>
                      <a:pt x="53" y="133"/>
                      <a:pt x="54" y="134"/>
                      <a:pt x="54" y="134"/>
                    </a:cubicBezTo>
                    <a:cubicBezTo>
                      <a:pt x="54" y="135"/>
                      <a:pt x="54" y="135"/>
                      <a:pt x="54" y="135"/>
                    </a:cubicBezTo>
                    <a:cubicBezTo>
                      <a:pt x="54" y="135"/>
                      <a:pt x="54" y="136"/>
                      <a:pt x="54" y="136"/>
                    </a:cubicBezTo>
                    <a:cubicBezTo>
                      <a:pt x="54" y="137"/>
                      <a:pt x="54" y="137"/>
                      <a:pt x="54" y="138"/>
                    </a:cubicBezTo>
                    <a:cubicBezTo>
                      <a:pt x="54" y="138"/>
                      <a:pt x="54" y="138"/>
                      <a:pt x="54" y="138"/>
                    </a:cubicBezTo>
                    <a:cubicBezTo>
                      <a:pt x="55" y="139"/>
                      <a:pt x="55" y="139"/>
                      <a:pt x="55" y="140"/>
                    </a:cubicBezTo>
                    <a:cubicBezTo>
                      <a:pt x="55" y="140"/>
                      <a:pt x="55" y="141"/>
                      <a:pt x="55" y="141"/>
                    </a:cubicBezTo>
                    <a:cubicBezTo>
                      <a:pt x="55" y="142"/>
                      <a:pt x="55" y="142"/>
                      <a:pt x="55" y="143"/>
                    </a:cubicBezTo>
                    <a:cubicBezTo>
                      <a:pt x="56" y="143"/>
                      <a:pt x="56" y="144"/>
                      <a:pt x="56" y="145"/>
                    </a:cubicBezTo>
                    <a:cubicBezTo>
                      <a:pt x="56" y="145"/>
                      <a:pt x="56" y="146"/>
                      <a:pt x="56" y="146"/>
                    </a:cubicBezTo>
                    <a:cubicBezTo>
                      <a:pt x="56" y="147"/>
                      <a:pt x="57" y="148"/>
                      <a:pt x="57" y="149"/>
                    </a:cubicBezTo>
                    <a:cubicBezTo>
                      <a:pt x="57" y="150"/>
                      <a:pt x="57" y="150"/>
                      <a:pt x="57" y="151"/>
                    </a:cubicBezTo>
                    <a:cubicBezTo>
                      <a:pt x="57" y="151"/>
                      <a:pt x="58" y="152"/>
                      <a:pt x="58" y="153"/>
                    </a:cubicBezTo>
                    <a:cubicBezTo>
                      <a:pt x="58" y="153"/>
                      <a:pt x="58" y="154"/>
                      <a:pt x="58" y="154"/>
                    </a:cubicBezTo>
                    <a:cubicBezTo>
                      <a:pt x="59" y="155"/>
                      <a:pt x="59" y="156"/>
                      <a:pt x="59" y="157"/>
                    </a:cubicBezTo>
                    <a:cubicBezTo>
                      <a:pt x="59" y="158"/>
                      <a:pt x="59" y="158"/>
                      <a:pt x="59" y="158"/>
                    </a:cubicBezTo>
                    <a:cubicBezTo>
                      <a:pt x="60" y="159"/>
                      <a:pt x="60" y="160"/>
                      <a:pt x="61" y="162"/>
                    </a:cubicBezTo>
                    <a:cubicBezTo>
                      <a:pt x="61" y="162"/>
                      <a:pt x="61" y="162"/>
                      <a:pt x="61" y="163"/>
                    </a:cubicBezTo>
                    <a:cubicBezTo>
                      <a:pt x="61" y="163"/>
                      <a:pt x="62" y="164"/>
                      <a:pt x="62" y="165"/>
                    </a:cubicBezTo>
                    <a:cubicBezTo>
                      <a:pt x="62" y="165"/>
                      <a:pt x="62" y="166"/>
                      <a:pt x="62" y="166"/>
                    </a:cubicBezTo>
                    <a:cubicBezTo>
                      <a:pt x="63" y="167"/>
                      <a:pt x="63" y="168"/>
                      <a:pt x="64" y="169"/>
                    </a:cubicBezTo>
                    <a:cubicBezTo>
                      <a:pt x="64" y="169"/>
                      <a:pt x="64" y="169"/>
                      <a:pt x="64" y="169"/>
                    </a:cubicBezTo>
                    <a:cubicBezTo>
                      <a:pt x="65" y="170"/>
                      <a:pt x="65" y="171"/>
                      <a:pt x="66" y="172"/>
                    </a:cubicBezTo>
                    <a:cubicBezTo>
                      <a:pt x="66" y="173"/>
                      <a:pt x="66" y="173"/>
                      <a:pt x="66" y="173"/>
                    </a:cubicBezTo>
                    <a:cubicBezTo>
                      <a:pt x="67" y="174"/>
                      <a:pt x="67" y="174"/>
                      <a:pt x="67" y="175"/>
                    </a:cubicBezTo>
                    <a:cubicBezTo>
                      <a:pt x="68" y="175"/>
                      <a:pt x="68" y="176"/>
                      <a:pt x="68" y="176"/>
                    </a:cubicBezTo>
                    <a:cubicBezTo>
                      <a:pt x="69" y="177"/>
                      <a:pt x="69" y="177"/>
                      <a:pt x="70" y="178"/>
                    </a:cubicBezTo>
                    <a:cubicBezTo>
                      <a:pt x="82" y="189"/>
                      <a:pt x="79" y="199"/>
                      <a:pt x="79" y="199"/>
                    </a:cubicBezTo>
                    <a:cubicBezTo>
                      <a:pt x="93" y="201"/>
                      <a:pt x="93" y="201"/>
                      <a:pt x="93" y="201"/>
                    </a:cubicBezTo>
                    <a:cubicBezTo>
                      <a:pt x="104" y="213"/>
                      <a:pt x="104" y="213"/>
                      <a:pt x="104" y="213"/>
                    </a:cubicBezTo>
                    <a:cubicBezTo>
                      <a:pt x="104" y="213"/>
                      <a:pt x="118" y="204"/>
                      <a:pt x="123" y="208"/>
                    </a:cubicBezTo>
                    <a:cubicBezTo>
                      <a:pt x="128" y="212"/>
                      <a:pt x="112" y="221"/>
                      <a:pt x="112" y="225"/>
                    </a:cubicBezTo>
                    <a:cubicBezTo>
                      <a:pt x="112" y="229"/>
                      <a:pt x="126" y="238"/>
                      <a:pt x="123" y="246"/>
                    </a:cubicBezTo>
                    <a:cubicBezTo>
                      <a:pt x="120" y="254"/>
                      <a:pt x="110" y="254"/>
                      <a:pt x="110" y="254"/>
                    </a:cubicBezTo>
                    <a:cubicBezTo>
                      <a:pt x="109" y="263"/>
                      <a:pt x="109" y="263"/>
                      <a:pt x="109" y="263"/>
                    </a:cubicBezTo>
                    <a:cubicBezTo>
                      <a:pt x="110" y="276"/>
                      <a:pt x="110" y="276"/>
                      <a:pt x="110" y="276"/>
                    </a:cubicBezTo>
                    <a:cubicBezTo>
                      <a:pt x="110" y="276"/>
                      <a:pt x="97" y="275"/>
                      <a:pt x="96" y="282"/>
                    </a:cubicBezTo>
                    <a:cubicBezTo>
                      <a:pt x="95" y="289"/>
                      <a:pt x="104" y="296"/>
                      <a:pt x="104" y="296"/>
                    </a:cubicBezTo>
                    <a:cubicBezTo>
                      <a:pt x="104" y="296"/>
                      <a:pt x="94" y="301"/>
                      <a:pt x="96" y="310"/>
                    </a:cubicBezTo>
                    <a:cubicBezTo>
                      <a:pt x="98" y="319"/>
                      <a:pt x="140" y="340"/>
                      <a:pt x="140" y="340"/>
                    </a:cubicBezTo>
                    <a:cubicBezTo>
                      <a:pt x="140" y="367"/>
                      <a:pt x="140" y="367"/>
                      <a:pt x="140" y="367"/>
                    </a:cubicBezTo>
                    <a:cubicBezTo>
                      <a:pt x="153" y="368"/>
                      <a:pt x="153" y="368"/>
                      <a:pt x="153" y="368"/>
                    </a:cubicBezTo>
                    <a:cubicBezTo>
                      <a:pt x="153" y="368"/>
                      <a:pt x="174" y="386"/>
                      <a:pt x="185" y="386"/>
                    </a:cubicBezTo>
                    <a:cubicBezTo>
                      <a:pt x="196" y="386"/>
                      <a:pt x="198" y="398"/>
                      <a:pt x="198" y="398"/>
                    </a:cubicBezTo>
                    <a:cubicBezTo>
                      <a:pt x="220" y="423"/>
                      <a:pt x="220" y="423"/>
                      <a:pt x="220" y="423"/>
                    </a:cubicBezTo>
                    <a:cubicBezTo>
                      <a:pt x="220" y="423"/>
                      <a:pt x="212" y="462"/>
                      <a:pt x="220" y="468"/>
                    </a:cubicBezTo>
                    <a:cubicBezTo>
                      <a:pt x="228" y="474"/>
                      <a:pt x="233" y="474"/>
                      <a:pt x="233" y="474"/>
                    </a:cubicBezTo>
                    <a:cubicBezTo>
                      <a:pt x="237" y="493"/>
                      <a:pt x="237" y="493"/>
                      <a:pt x="237" y="493"/>
                    </a:cubicBezTo>
                    <a:cubicBezTo>
                      <a:pt x="237" y="493"/>
                      <a:pt x="252" y="497"/>
                      <a:pt x="253" y="506"/>
                    </a:cubicBezTo>
                    <a:cubicBezTo>
                      <a:pt x="253" y="507"/>
                      <a:pt x="253" y="507"/>
                      <a:pt x="254" y="508"/>
                    </a:cubicBezTo>
                    <a:cubicBezTo>
                      <a:pt x="254" y="508"/>
                      <a:pt x="254" y="508"/>
                      <a:pt x="254" y="509"/>
                    </a:cubicBezTo>
                    <a:cubicBezTo>
                      <a:pt x="254" y="509"/>
                      <a:pt x="254" y="510"/>
                      <a:pt x="255" y="510"/>
                    </a:cubicBezTo>
                    <a:cubicBezTo>
                      <a:pt x="255" y="510"/>
                      <a:pt x="255" y="510"/>
                      <a:pt x="255" y="511"/>
                    </a:cubicBezTo>
                    <a:cubicBezTo>
                      <a:pt x="255" y="511"/>
                      <a:pt x="256" y="512"/>
                      <a:pt x="256" y="512"/>
                    </a:cubicBezTo>
                    <a:cubicBezTo>
                      <a:pt x="256" y="512"/>
                      <a:pt x="257" y="513"/>
                      <a:pt x="257" y="513"/>
                    </a:cubicBezTo>
                    <a:cubicBezTo>
                      <a:pt x="257" y="514"/>
                      <a:pt x="258" y="514"/>
                      <a:pt x="259" y="515"/>
                    </a:cubicBezTo>
                    <a:cubicBezTo>
                      <a:pt x="266" y="522"/>
                      <a:pt x="277" y="527"/>
                      <a:pt x="282" y="524"/>
                    </a:cubicBezTo>
                    <a:cubicBezTo>
                      <a:pt x="289" y="519"/>
                      <a:pt x="267" y="508"/>
                      <a:pt x="283" y="501"/>
                    </a:cubicBezTo>
                    <a:cubicBezTo>
                      <a:pt x="299" y="494"/>
                      <a:pt x="298" y="512"/>
                      <a:pt x="298" y="512"/>
                    </a:cubicBezTo>
                    <a:cubicBezTo>
                      <a:pt x="305" y="518"/>
                      <a:pt x="305" y="518"/>
                      <a:pt x="305" y="518"/>
                    </a:cubicBezTo>
                    <a:cubicBezTo>
                      <a:pt x="306" y="517"/>
                      <a:pt x="308" y="517"/>
                      <a:pt x="311" y="518"/>
                    </a:cubicBezTo>
                    <a:cubicBezTo>
                      <a:pt x="313" y="519"/>
                      <a:pt x="314" y="519"/>
                      <a:pt x="316" y="520"/>
                    </a:cubicBezTo>
                    <a:cubicBezTo>
                      <a:pt x="317" y="519"/>
                      <a:pt x="318" y="517"/>
                      <a:pt x="318" y="516"/>
                    </a:cubicBezTo>
                    <a:cubicBezTo>
                      <a:pt x="319" y="512"/>
                      <a:pt x="330" y="509"/>
                      <a:pt x="333" y="511"/>
                    </a:cubicBezTo>
                    <a:cubicBezTo>
                      <a:pt x="336" y="513"/>
                      <a:pt x="331" y="534"/>
                      <a:pt x="338" y="537"/>
                    </a:cubicBezTo>
                    <a:cubicBezTo>
                      <a:pt x="340" y="538"/>
                      <a:pt x="343" y="539"/>
                      <a:pt x="345" y="541"/>
                    </a:cubicBezTo>
                    <a:cubicBezTo>
                      <a:pt x="558" y="541"/>
                      <a:pt x="558" y="541"/>
                      <a:pt x="558" y="541"/>
                    </a:cubicBezTo>
                    <a:lnTo>
                      <a:pt x="558" y="80"/>
                    </a:ln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63" name="Freeform 315"/>
              <p:cNvSpPr>
                <a:spLocks/>
              </p:cNvSpPr>
              <p:nvPr/>
            </p:nvSpPr>
            <p:spPr bwMode="auto">
              <a:xfrm>
                <a:off x="5355" y="2963"/>
                <a:ext cx="213" cy="276"/>
              </a:xfrm>
              <a:custGeom>
                <a:avLst/>
                <a:gdLst/>
                <a:ahLst/>
                <a:cxnLst>
                  <a:cxn ang="0">
                    <a:pos x="211" y="61"/>
                  </a:cxn>
                  <a:cxn ang="0">
                    <a:pos x="156" y="54"/>
                  </a:cxn>
                  <a:cxn ang="0">
                    <a:pos x="155" y="55"/>
                  </a:cxn>
                  <a:cxn ang="0">
                    <a:pos x="154" y="55"/>
                  </a:cxn>
                  <a:cxn ang="0">
                    <a:pos x="147" y="64"/>
                  </a:cxn>
                  <a:cxn ang="0">
                    <a:pos x="146" y="64"/>
                  </a:cxn>
                  <a:cxn ang="0">
                    <a:pos x="145" y="65"/>
                  </a:cxn>
                  <a:cxn ang="0">
                    <a:pos x="144" y="65"/>
                  </a:cxn>
                  <a:cxn ang="0">
                    <a:pos x="142" y="64"/>
                  </a:cxn>
                  <a:cxn ang="0">
                    <a:pos x="112" y="33"/>
                  </a:cxn>
                  <a:cxn ang="0">
                    <a:pos x="51" y="4"/>
                  </a:cxn>
                  <a:cxn ang="0">
                    <a:pos x="50" y="6"/>
                  </a:cxn>
                  <a:cxn ang="0">
                    <a:pos x="49" y="9"/>
                  </a:cxn>
                  <a:cxn ang="0">
                    <a:pos x="60" y="24"/>
                  </a:cxn>
                  <a:cxn ang="0">
                    <a:pos x="110" y="72"/>
                  </a:cxn>
                  <a:cxn ang="0">
                    <a:pos x="82" y="76"/>
                  </a:cxn>
                  <a:cxn ang="0">
                    <a:pos x="52" y="90"/>
                  </a:cxn>
                  <a:cxn ang="0">
                    <a:pos x="40" y="82"/>
                  </a:cxn>
                  <a:cxn ang="0">
                    <a:pos x="19" y="37"/>
                  </a:cxn>
                  <a:cxn ang="0">
                    <a:pos x="10" y="33"/>
                  </a:cxn>
                  <a:cxn ang="0">
                    <a:pos x="9" y="33"/>
                  </a:cxn>
                  <a:cxn ang="0">
                    <a:pos x="7" y="32"/>
                  </a:cxn>
                  <a:cxn ang="0">
                    <a:pos x="5" y="32"/>
                  </a:cxn>
                  <a:cxn ang="0">
                    <a:pos x="3" y="32"/>
                  </a:cxn>
                  <a:cxn ang="0">
                    <a:pos x="2" y="33"/>
                  </a:cxn>
                  <a:cxn ang="0">
                    <a:pos x="2" y="34"/>
                  </a:cxn>
                  <a:cxn ang="0">
                    <a:pos x="34" y="82"/>
                  </a:cxn>
                  <a:cxn ang="0">
                    <a:pos x="40" y="133"/>
                  </a:cxn>
                  <a:cxn ang="0">
                    <a:pos x="62" y="148"/>
                  </a:cxn>
                  <a:cxn ang="0">
                    <a:pos x="50" y="162"/>
                  </a:cxn>
                  <a:cxn ang="0">
                    <a:pos x="90" y="185"/>
                  </a:cxn>
                  <a:cxn ang="0">
                    <a:pos x="99" y="222"/>
                  </a:cxn>
                  <a:cxn ang="0">
                    <a:pos x="106" y="273"/>
                  </a:cxn>
                  <a:cxn ang="0">
                    <a:pos x="141" y="263"/>
                  </a:cxn>
                  <a:cxn ang="0">
                    <a:pos x="178" y="230"/>
                  </a:cxn>
                  <a:cxn ang="0">
                    <a:pos x="210" y="225"/>
                  </a:cxn>
                  <a:cxn ang="0">
                    <a:pos x="212" y="18"/>
                  </a:cxn>
                </a:cxnLst>
                <a:rect l="0" t="0" r="r" b="b"/>
                <a:pathLst>
                  <a:path w="212" h="274">
                    <a:moveTo>
                      <a:pt x="198" y="32"/>
                    </a:moveTo>
                    <a:cubicBezTo>
                      <a:pt x="196" y="45"/>
                      <a:pt x="211" y="61"/>
                      <a:pt x="211" y="61"/>
                    </a:cubicBezTo>
                    <a:cubicBezTo>
                      <a:pt x="167" y="61"/>
                      <a:pt x="167" y="61"/>
                      <a:pt x="167" y="61"/>
                    </a:cubicBezTo>
                    <a:cubicBezTo>
                      <a:pt x="167" y="61"/>
                      <a:pt x="163" y="54"/>
                      <a:pt x="156" y="54"/>
                    </a:cubicBezTo>
                    <a:cubicBezTo>
                      <a:pt x="156" y="54"/>
                      <a:pt x="155" y="54"/>
                      <a:pt x="155" y="54"/>
                    </a:cubicBezTo>
                    <a:cubicBezTo>
                      <a:pt x="155" y="54"/>
                      <a:pt x="155" y="54"/>
                      <a:pt x="155" y="55"/>
                    </a:cubicBezTo>
                    <a:cubicBezTo>
                      <a:pt x="155" y="55"/>
                      <a:pt x="154" y="55"/>
                      <a:pt x="154" y="55"/>
                    </a:cubicBezTo>
                    <a:cubicBezTo>
                      <a:pt x="154" y="55"/>
                      <a:pt x="154" y="55"/>
                      <a:pt x="154" y="55"/>
                    </a:cubicBezTo>
                    <a:cubicBezTo>
                      <a:pt x="151" y="57"/>
                      <a:pt x="150" y="62"/>
                      <a:pt x="147" y="64"/>
                    </a:cubicBezTo>
                    <a:cubicBezTo>
                      <a:pt x="147" y="64"/>
                      <a:pt x="147" y="64"/>
                      <a:pt x="147" y="64"/>
                    </a:cubicBezTo>
                    <a:cubicBezTo>
                      <a:pt x="147" y="64"/>
                      <a:pt x="147" y="64"/>
                      <a:pt x="147" y="64"/>
                    </a:cubicBezTo>
                    <a:cubicBezTo>
                      <a:pt x="146" y="64"/>
                      <a:pt x="146" y="64"/>
                      <a:pt x="146" y="64"/>
                    </a:cubicBezTo>
                    <a:cubicBezTo>
                      <a:pt x="146" y="65"/>
                      <a:pt x="146" y="65"/>
                      <a:pt x="145" y="65"/>
                    </a:cubicBezTo>
                    <a:cubicBezTo>
                      <a:pt x="145" y="65"/>
                      <a:pt x="145" y="65"/>
                      <a:pt x="145" y="65"/>
                    </a:cubicBezTo>
                    <a:cubicBezTo>
                      <a:pt x="145" y="65"/>
                      <a:pt x="144" y="65"/>
                      <a:pt x="144" y="65"/>
                    </a:cubicBezTo>
                    <a:cubicBezTo>
                      <a:pt x="144" y="65"/>
                      <a:pt x="144" y="65"/>
                      <a:pt x="144" y="65"/>
                    </a:cubicBezTo>
                    <a:cubicBezTo>
                      <a:pt x="143" y="65"/>
                      <a:pt x="143" y="65"/>
                      <a:pt x="143" y="64"/>
                    </a:cubicBezTo>
                    <a:cubicBezTo>
                      <a:pt x="142" y="64"/>
                      <a:pt x="142" y="64"/>
                      <a:pt x="142" y="64"/>
                    </a:cubicBezTo>
                    <a:cubicBezTo>
                      <a:pt x="142" y="64"/>
                      <a:pt x="141" y="64"/>
                      <a:pt x="140" y="64"/>
                    </a:cubicBezTo>
                    <a:cubicBezTo>
                      <a:pt x="130" y="58"/>
                      <a:pt x="112" y="33"/>
                      <a:pt x="112" y="33"/>
                    </a:cubicBezTo>
                    <a:cubicBezTo>
                      <a:pt x="112" y="33"/>
                      <a:pt x="102" y="20"/>
                      <a:pt x="94" y="16"/>
                    </a:cubicBezTo>
                    <a:cubicBezTo>
                      <a:pt x="86" y="12"/>
                      <a:pt x="54" y="0"/>
                      <a:pt x="51" y="4"/>
                    </a:cubicBezTo>
                    <a:cubicBezTo>
                      <a:pt x="51" y="4"/>
                      <a:pt x="50" y="5"/>
                      <a:pt x="50" y="6"/>
                    </a:cubicBezTo>
                    <a:cubicBezTo>
                      <a:pt x="50" y="6"/>
                      <a:pt x="50" y="6"/>
                      <a:pt x="50" y="6"/>
                    </a:cubicBezTo>
                    <a:cubicBezTo>
                      <a:pt x="50" y="7"/>
                      <a:pt x="49" y="8"/>
                      <a:pt x="49" y="9"/>
                    </a:cubicBezTo>
                    <a:cubicBezTo>
                      <a:pt x="49" y="9"/>
                      <a:pt x="49" y="9"/>
                      <a:pt x="49" y="9"/>
                    </a:cubicBezTo>
                    <a:cubicBezTo>
                      <a:pt x="49" y="12"/>
                      <a:pt x="50" y="14"/>
                      <a:pt x="50" y="14"/>
                    </a:cubicBezTo>
                    <a:cubicBezTo>
                      <a:pt x="50" y="14"/>
                      <a:pt x="60" y="20"/>
                      <a:pt x="60" y="24"/>
                    </a:cubicBezTo>
                    <a:cubicBezTo>
                      <a:pt x="60" y="28"/>
                      <a:pt x="63" y="28"/>
                      <a:pt x="70" y="40"/>
                    </a:cubicBezTo>
                    <a:cubicBezTo>
                      <a:pt x="76" y="52"/>
                      <a:pt x="112" y="61"/>
                      <a:pt x="110" y="72"/>
                    </a:cubicBezTo>
                    <a:cubicBezTo>
                      <a:pt x="107" y="82"/>
                      <a:pt x="107" y="88"/>
                      <a:pt x="100" y="86"/>
                    </a:cubicBezTo>
                    <a:cubicBezTo>
                      <a:pt x="94" y="85"/>
                      <a:pt x="79" y="72"/>
                      <a:pt x="82" y="76"/>
                    </a:cubicBezTo>
                    <a:cubicBezTo>
                      <a:pt x="84" y="80"/>
                      <a:pt x="79" y="89"/>
                      <a:pt x="79" y="89"/>
                    </a:cubicBezTo>
                    <a:cubicBezTo>
                      <a:pt x="52" y="90"/>
                      <a:pt x="52" y="90"/>
                      <a:pt x="52" y="90"/>
                    </a:cubicBezTo>
                    <a:cubicBezTo>
                      <a:pt x="44" y="77"/>
                      <a:pt x="44" y="77"/>
                      <a:pt x="44" y="77"/>
                    </a:cubicBezTo>
                    <a:cubicBezTo>
                      <a:pt x="40" y="82"/>
                      <a:pt x="40" y="82"/>
                      <a:pt x="40" y="82"/>
                    </a:cubicBezTo>
                    <a:cubicBezTo>
                      <a:pt x="40" y="82"/>
                      <a:pt x="30" y="72"/>
                      <a:pt x="24" y="62"/>
                    </a:cubicBezTo>
                    <a:cubicBezTo>
                      <a:pt x="19" y="53"/>
                      <a:pt x="23" y="38"/>
                      <a:pt x="19" y="37"/>
                    </a:cubicBezTo>
                    <a:cubicBezTo>
                      <a:pt x="18" y="37"/>
                      <a:pt x="16" y="36"/>
                      <a:pt x="14" y="35"/>
                    </a:cubicBezTo>
                    <a:cubicBezTo>
                      <a:pt x="13" y="34"/>
                      <a:pt x="12" y="34"/>
                      <a:pt x="10" y="33"/>
                    </a:cubicBezTo>
                    <a:cubicBezTo>
                      <a:pt x="10" y="33"/>
                      <a:pt x="10" y="33"/>
                      <a:pt x="10" y="33"/>
                    </a:cubicBezTo>
                    <a:cubicBezTo>
                      <a:pt x="10" y="33"/>
                      <a:pt x="9" y="33"/>
                      <a:pt x="9" y="33"/>
                    </a:cubicBezTo>
                    <a:cubicBezTo>
                      <a:pt x="8" y="33"/>
                      <a:pt x="8" y="33"/>
                      <a:pt x="8" y="33"/>
                    </a:cubicBezTo>
                    <a:cubicBezTo>
                      <a:pt x="8" y="33"/>
                      <a:pt x="7" y="32"/>
                      <a:pt x="7" y="32"/>
                    </a:cubicBezTo>
                    <a:cubicBezTo>
                      <a:pt x="6" y="32"/>
                      <a:pt x="6" y="32"/>
                      <a:pt x="6" y="32"/>
                    </a:cubicBezTo>
                    <a:cubicBezTo>
                      <a:pt x="6" y="32"/>
                      <a:pt x="5" y="32"/>
                      <a:pt x="5" y="32"/>
                    </a:cubicBezTo>
                    <a:cubicBezTo>
                      <a:pt x="5" y="32"/>
                      <a:pt x="5" y="32"/>
                      <a:pt x="5" y="32"/>
                    </a:cubicBezTo>
                    <a:cubicBezTo>
                      <a:pt x="4" y="32"/>
                      <a:pt x="4" y="32"/>
                      <a:pt x="3" y="32"/>
                    </a:cubicBezTo>
                    <a:cubicBezTo>
                      <a:pt x="3" y="32"/>
                      <a:pt x="3" y="32"/>
                      <a:pt x="3" y="32"/>
                    </a:cubicBezTo>
                    <a:cubicBezTo>
                      <a:pt x="3" y="33"/>
                      <a:pt x="3" y="33"/>
                      <a:pt x="2" y="33"/>
                    </a:cubicBezTo>
                    <a:cubicBezTo>
                      <a:pt x="2" y="33"/>
                      <a:pt x="2" y="33"/>
                      <a:pt x="2" y="33"/>
                    </a:cubicBezTo>
                    <a:cubicBezTo>
                      <a:pt x="2" y="33"/>
                      <a:pt x="2" y="34"/>
                      <a:pt x="2" y="34"/>
                    </a:cubicBezTo>
                    <a:cubicBezTo>
                      <a:pt x="0" y="40"/>
                      <a:pt x="14" y="54"/>
                      <a:pt x="14" y="54"/>
                    </a:cubicBezTo>
                    <a:cubicBezTo>
                      <a:pt x="14" y="54"/>
                      <a:pt x="34" y="78"/>
                      <a:pt x="34" y="82"/>
                    </a:cubicBezTo>
                    <a:cubicBezTo>
                      <a:pt x="34" y="86"/>
                      <a:pt x="24" y="97"/>
                      <a:pt x="24" y="102"/>
                    </a:cubicBezTo>
                    <a:cubicBezTo>
                      <a:pt x="24" y="108"/>
                      <a:pt x="40" y="133"/>
                      <a:pt x="40" y="133"/>
                    </a:cubicBezTo>
                    <a:cubicBezTo>
                      <a:pt x="60" y="130"/>
                      <a:pt x="60" y="130"/>
                      <a:pt x="60" y="130"/>
                    </a:cubicBezTo>
                    <a:cubicBezTo>
                      <a:pt x="62" y="148"/>
                      <a:pt x="62" y="148"/>
                      <a:pt x="62" y="148"/>
                    </a:cubicBezTo>
                    <a:cubicBezTo>
                      <a:pt x="75" y="154"/>
                      <a:pt x="75" y="154"/>
                      <a:pt x="75" y="154"/>
                    </a:cubicBezTo>
                    <a:cubicBezTo>
                      <a:pt x="75" y="154"/>
                      <a:pt x="46" y="153"/>
                      <a:pt x="50" y="162"/>
                    </a:cubicBezTo>
                    <a:cubicBezTo>
                      <a:pt x="54" y="172"/>
                      <a:pt x="64" y="166"/>
                      <a:pt x="71" y="169"/>
                    </a:cubicBezTo>
                    <a:cubicBezTo>
                      <a:pt x="78" y="172"/>
                      <a:pt x="90" y="185"/>
                      <a:pt x="90" y="185"/>
                    </a:cubicBezTo>
                    <a:cubicBezTo>
                      <a:pt x="94" y="220"/>
                      <a:pt x="94" y="220"/>
                      <a:pt x="94" y="220"/>
                    </a:cubicBezTo>
                    <a:cubicBezTo>
                      <a:pt x="99" y="222"/>
                      <a:pt x="99" y="222"/>
                      <a:pt x="99" y="222"/>
                    </a:cubicBezTo>
                    <a:cubicBezTo>
                      <a:pt x="99" y="222"/>
                      <a:pt x="96" y="236"/>
                      <a:pt x="96" y="244"/>
                    </a:cubicBezTo>
                    <a:cubicBezTo>
                      <a:pt x="96" y="252"/>
                      <a:pt x="106" y="273"/>
                      <a:pt x="106" y="273"/>
                    </a:cubicBezTo>
                    <a:cubicBezTo>
                      <a:pt x="106" y="273"/>
                      <a:pt x="122" y="274"/>
                      <a:pt x="126" y="273"/>
                    </a:cubicBezTo>
                    <a:cubicBezTo>
                      <a:pt x="130" y="272"/>
                      <a:pt x="141" y="263"/>
                      <a:pt x="141" y="263"/>
                    </a:cubicBezTo>
                    <a:cubicBezTo>
                      <a:pt x="141" y="255"/>
                      <a:pt x="141" y="255"/>
                      <a:pt x="141" y="255"/>
                    </a:cubicBezTo>
                    <a:cubicBezTo>
                      <a:pt x="141" y="255"/>
                      <a:pt x="167" y="232"/>
                      <a:pt x="178" y="230"/>
                    </a:cubicBezTo>
                    <a:cubicBezTo>
                      <a:pt x="189" y="228"/>
                      <a:pt x="205" y="233"/>
                      <a:pt x="205" y="233"/>
                    </a:cubicBezTo>
                    <a:cubicBezTo>
                      <a:pt x="205" y="233"/>
                      <a:pt x="207" y="227"/>
                      <a:pt x="210" y="225"/>
                    </a:cubicBezTo>
                    <a:cubicBezTo>
                      <a:pt x="210" y="225"/>
                      <a:pt x="211" y="224"/>
                      <a:pt x="212" y="224"/>
                    </a:cubicBezTo>
                    <a:cubicBezTo>
                      <a:pt x="212" y="18"/>
                      <a:pt x="212" y="18"/>
                      <a:pt x="212" y="18"/>
                    </a:cubicBezTo>
                    <a:cubicBezTo>
                      <a:pt x="205" y="21"/>
                      <a:pt x="198" y="26"/>
                      <a:pt x="198" y="32"/>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64" name="Freeform 316"/>
              <p:cNvSpPr>
                <a:spLocks/>
              </p:cNvSpPr>
              <p:nvPr/>
            </p:nvSpPr>
            <p:spPr bwMode="auto">
              <a:xfrm>
                <a:off x="4711" y="3516"/>
                <a:ext cx="356" cy="136"/>
              </a:xfrm>
              <a:custGeom>
                <a:avLst/>
                <a:gdLst/>
                <a:ahLst/>
                <a:cxnLst>
                  <a:cxn ang="0">
                    <a:pos x="75" y="18"/>
                  </a:cxn>
                  <a:cxn ang="0">
                    <a:pos x="67" y="32"/>
                  </a:cxn>
                  <a:cxn ang="0">
                    <a:pos x="39" y="32"/>
                  </a:cxn>
                  <a:cxn ang="0">
                    <a:pos x="7" y="38"/>
                  </a:cxn>
                  <a:cxn ang="0">
                    <a:pos x="39" y="46"/>
                  </a:cxn>
                  <a:cxn ang="0">
                    <a:pos x="65" y="85"/>
                  </a:cxn>
                  <a:cxn ang="0">
                    <a:pos x="51" y="118"/>
                  </a:cxn>
                  <a:cxn ang="0">
                    <a:pos x="20" y="123"/>
                  </a:cxn>
                  <a:cxn ang="0">
                    <a:pos x="14" y="135"/>
                  </a:cxn>
                  <a:cxn ang="0">
                    <a:pos x="355" y="135"/>
                  </a:cxn>
                  <a:cxn ang="0">
                    <a:pos x="260" y="63"/>
                  </a:cxn>
                  <a:cxn ang="0">
                    <a:pos x="227" y="43"/>
                  </a:cxn>
                  <a:cxn ang="0">
                    <a:pos x="178" y="9"/>
                  </a:cxn>
                  <a:cxn ang="0">
                    <a:pos x="144" y="9"/>
                  </a:cxn>
                  <a:cxn ang="0">
                    <a:pos x="128" y="0"/>
                  </a:cxn>
                  <a:cxn ang="0">
                    <a:pos x="109" y="14"/>
                  </a:cxn>
                  <a:cxn ang="0">
                    <a:pos x="75" y="18"/>
                  </a:cxn>
                </a:cxnLst>
                <a:rect l="0" t="0" r="r" b="b"/>
                <a:pathLst>
                  <a:path w="355" h="135">
                    <a:moveTo>
                      <a:pt x="75" y="18"/>
                    </a:moveTo>
                    <a:cubicBezTo>
                      <a:pt x="67" y="32"/>
                      <a:pt x="67" y="32"/>
                      <a:pt x="67" y="32"/>
                    </a:cubicBezTo>
                    <a:cubicBezTo>
                      <a:pt x="39" y="32"/>
                      <a:pt x="39" y="32"/>
                      <a:pt x="39" y="32"/>
                    </a:cubicBezTo>
                    <a:cubicBezTo>
                      <a:pt x="39" y="32"/>
                      <a:pt x="14" y="31"/>
                      <a:pt x="7" y="38"/>
                    </a:cubicBezTo>
                    <a:cubicBezTo>
                      <a:pt x="0" y="45"/>
                      <a:pt x="32" y="42"/>
                      <a:pt x="39" y="46"/>
                    </a:cubicBezTo>
                    <a:cubicBezTo>
                      <a:pt x="46" y="50"/>
                      <a:pt x="65" y="85"/>
                      <a:pt x="65" y="85"/>
                    </a:cubicBezTo>
                    <a:cubicBezTo>
                      <a:pt x="65" y="85"/>
                      <a:pt x="59" y="111"/>
                      <a:pt x="51" y="118"/>
                    </a:cubicBezTo>
                    <a:cubicBezTo>
                      <a:pt x="43" y="125"/>
                      <a:pt x="26" y="121"/>
                      <a:pt x="20" y="123"/>
                    </a:cubicBezTo>
                    <a:cubicBezTo>
                      <a:pt x="18" y="124"/>
                      <a:pt x="16" y="129"/>
                      <a:pt x="14" y="135"/>
                    </a:cubicBezTo>
                    <a:cubicBezTo>
                      <a:pt x="355" y="135"/>
                      <a:pt x="355" y="135"/>
                      <a:pt x="355" y="135"/>
                    </a:cubicBezTo>
                    <a:cubicBezTo>
                      <a:pt x="260" y="63"/>
                      <a:pt x="260" y="63"/>
                      <a:pt x="260" y="63"/>
                    </a:cubicBezTo>
                    <a:cubicBezTo>
                      <a:pt x="260" y="63"/>
                      <a:pt x="239" y="49"/>
                      <a:pt x="227" y="43"/>
                    </a:cubicBezTo>
                    <a:cubicBezTo>
                      <a:pt x="215" y="37"/>
                      <a:pt x="178" y="9"/>
                      <a:pt x="178" y="9"/>
                    </a:cubicBezTo>
                    <a:cubicBezTo>
                      <a:pt x="178" y="9"/>
                      <a:pt x="153" y="8"/>
                      <a:pt x="144" y="9"/>
                    </a:cubicBezTo>
                    <a:cubicBezTo>
                      <a:pt x="135" y="10"/>
                      <a:pt x="128" y="0"/>
                      <a:pt x="128" y="0"/>
                    </a:cubicBezTo>
                    <a:cubicBezTo>
                      <a:pt x="128" y="0"/>
                      <a:pt x="115" y="8"/>
                      <a:pt x="109" y="14"/>
                    </a:cubicBezTo>
                    <a:cubicBezTo>
                      <a:pt x="103" y="20"/>
                      <a:pt x="75" y="18"/>
                      <a:pt x="75" y="18"/>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65" name="Freeform 317"/>
              <p:cNvSpPr>
                <a:spLocks/>
              </p:cNvSpPr>
              <p:nvPr/>
            </p:nvSpPr>
            <p:spPr bwMode="auto">
              <a:xfrm>
                <a:off x="4969" y="3023"/>
                <a:ext cx="151" cy="134"/>
              </a:xfrm>
              <a:custGeom>
                <a:avLst/>
                <a:gdLst/>
                <a:ahLst/>
                <a:cxnLst>
                  <a:cxn ang="0">
                    <a:pos x="147" y="112"/>
                  </a:cxn>
                  <a:cxn ang="0">
                    <a:pos x="147" y="111"/>
                  </a:cxn>
                  <a:cxn ang="0">
                    <a:pos x="143" y="104"/>
                  </a:cxn>
                  <a:cxn ang="0">
                    <a:pos x="125" y="92"/>
                  </a:cxn>
                  <a:cxn ang="0">
                    <a:pos x="97" y="70"/>
                  </a:cxn>
                  <a:cxn ang="0">
                    <a:pos x="88" y="39"/>
                  </a:cxn>
                  <a:cxn ang="0">
                    <a:pos x="75" y="16"/>
                  </a:cxn>
                  <a:cxn ang="0">
                    <a:pos x="76" y="7"/>
                  </a:cxn>
                  <a:cxn ang="0">
                    <a:pos x="75" y="6"/>
                  </a:cxn>
                  <a:cxn ang="0">
                    <a:pos x="75" y="6"/>
                  </a:cxn>
                  <a:cxn ang="0">
                    <a:pos x="74" y="6"/>
                  </a:cxn>
                  <a:cxn ang="0">
                    <a:pos x="73" y="5"/>
                  </a:cxn>
                  <a:cxn ang="0">
                    <a:pos x="71" y="4"/>
                  </a:cxn>
                  <a:cxn ang="0">
                    <a:pos x="70" y="4"/>
                  </a:cxn>
                  <a:cxn ang="0">
                    <a:pos x="69" y="3"/>
                  </a:cxn>
                  <a:cxn ang="0">
                    <a:pos x="67" y="2"/>
                  </a:cxn>
                  <a:cxn ang="0">
                    <a:pos x="64" y="1"/>
                  </a:cxn>
                  <a:cxn ang="0">
                    <a:pos x="62" y="0"/>
                  </a:cxn>
                  <a:cxn ang="0">
                    <a:pos x="61" y="0"/>
                  </a:cxn>
                  <a:cxn ang="0">
                    <a:pos x="22" y="6"/>
                  </a:cxn>
                  <a:cxn ang="0">
                    <a:pos x="0" y="14"/>
                  </a:cxn>
                  <a:cxn ang="0">
                    <a:pos x="1" y="16"/>
                  </a:cxn>
                  <a:cxn ang="0">
                    <a:pos x="2" y="20"/>
                  </a:cxn>
                  <a:cxn ang="0">
                    <a:pos x="4" y="24"/>
                  </a:cxn>
                  <a:cxn ang="0">
                    <a:pos x="18" y="69"/>
                  </a:cxn>
                  <a:cxn ang="0">
                    <a:pos x="57" y="93"/>
                  </a:cxn>
                  <a:cxn ang="0">
                    <a:pos x="67" y="83"/>
                  </a:cxn>
                  <a:cxn ang="0">
                    <a:pos x="74" y="88"/>
                  </a:cxn>
                  <a:cxn ang="0">
                    <a:pos x="75" y="88"/>
                  </a:cxn>
                  <a:cxn ang="0">
                    <a:pos x="76" y="88"/>
                  </a:cxn>
                  <a:cxn ang="0">
                    <a:pos x="78" y="87"/>
                  </a:cxn>
                  <a:cxn ang="0">
                    <a:pos x="80" y="87"/>
                  </a:cxn>
                  <a:cxn ang="0">
                    <a:pos x="81" y="86"/>
                  </a:cxn>
                  <a:cxn ang="0">
                    <a:pos x="82" y="86"/>
                  </a:cxn>
                  <a:cxn ang="0">
                    <a:pos x="83" y="86"/>
                  </a:cxn>
                  <a:cxn ang="0">
                    <a:pos x="111" y="95"/>
                  </a:cxn>
                  <a:cxn ang="0">
                    <a:pos x="120" y="112"/>
                  </a:cxn>
                  <a:cxn ang="0">
                    <a:pos x="121" y="114"/>
                  </a:cxn>
                  <a:cxn ang="0">
                    <a:pos x="122" y="117"/>
                  </a:cxn>
                  <a:cxn ang="0">
                    <a:pos x="123" y="120"/>
                  </a:cxn>
                  <a:cxn ang="0">
                    <a:pos x="125" y="124"/>
                  </a:cxn>
                  <a:cxn ang="0">
                    <a:pos x="126" y="127"/>
                  </a:cxn>
                  <a:cxn ang="0">
                    <a:pos x="127" y="129"/>
                  </a:cxn>
                  <a:cxn ang="0">
                    <a:pos x="128" y="133"/>
                  </a:cxn>
                  <a:cxn ang="0">
                    <a:pos x="128" y="133"/>
                  </a:cxn>
                  <a:cxn ang="0">
                    <a:pos x="150" y="132"/>
                  </a:cxn>
                </a:cxnLst>
                <a:rect l="0" t="0" r="r" b="b"/>
                <a:pathLst>
                  <a:path w="150" h="133">
                    <a:moveTo>
                      <a:pt x="150" y="132"/>
                    </a:moveTo>
                    <a:cubicBezTo>
                      <a:pt x="149" y="125"/>
                      <a:pt x="148" y="114"/>
                      <a:pt x="147" y="112"/>
                    </a:cubicBezTo>
                    <a:cubicBezTo>
                      <a:pt x="147" y="112"/>
                      <a:pt x="147" y="111"/>
                      <a:pt x="147" y="111"/>
                    </a:cubicBezTo>
                    <a:cubicBezTo>
                      <a:pt x="147" y="111"/>
                      <a:pt x="147" y="111"/>
                      <a:pt x="147" y="111"/>
                    </a:cubicBezTo>
                    <a:cubicBezTo>
                      <a:pt x="147" y="111"/>
                      <a:pt x="147" y="111"/>
                      <a:pt x="147" y="111"/>
                    </a:cubicBezTo>
                    <a:cubicBezTo>
                      <a:pt x="143" y="104"/>
                      <a:pt x="143" y="104"/>
                      <a:pt x="143" y="104"/>
                    </a:cubicBezTo>
                    <a:cubicBezTo>
                      <a:pt x="145" y="94"/>
                      <a:pt x="145" y="94"/>
                      <a:pt x="145" y="94"/>
                    </a:cubicBezTo>
                    <a:cubicBezTo>
                      <a:pt x="125" y="92"/>
                      <a:pt x="125" y="92"/>
                      <a:pt x="125" y="92"/>
                    </a:cubicBezTo>
                    <a:cubicBezTo>
                      <a:pt x="115" y="78"/>
                      <a:pt x="115" y="78"/>
                      <a:pt x="115" y="78"/>
                    </a:cubicBezTo>
                    <a:cubicBezTo>
                      <a:pt x="97" y="70"/>
                      <a:pt x="97" y="70"/>
                      <a:pt x="97" y="70"/>
                    </a:cubicBezTo>
                    <a:cubicBezTo>
                      <a:pt x="97" y="70"/>
                      <a:pt x="117" y="70"/>
                      <a:pt x="118" y="61"/>
                    </a:cubicBezTo>
                    <a:cubicBezTo>
                      <a:pt x="119" y="52"/>
                      <a:pt x="88" y="39"/>
                      <a:pt x="88" y="39"/>
                    </a:cubicBezTo>
                    <a:cubicBezTo>
                      <a:pt x="88" y="39"/>
                      <a:pt x="94" y="31"/>
                      <a:pt x="94" y="24"/>
                    </a:cubicBezTo>
                    <a:cubicBezTo>
                      <a:pt x="94" y="17"/>
                      <a:pt x="75" y="16"/>
                      <a:pt x="75" y="16"/>
                    </a:cubicBezTo>
                    <a:cubicBezTo>
                      <a:pt x="76" y="7"/>
                      <a:pt x="76" y="7"/>
                      <a:pt x="76" y="7"/>
                    </a:cubicBezTo>
                    <a:cubicBezTo>
                      <a:pt x="76" y="7"/>
                      <a:pt x="76" y="7"/>
                      <a:pt x="76" y="7"/>
                    </a:cubicBezTo>
                    <a:cubicBezTo>
                      <a:pt x="76" y="7"/>
                      <a:pt x="76" y="7"/>
                      <a:pt x="75" y="7"/>
                    </a:cubicBezTo>
                    <a:cubicBezTo>
                      <a:pt x="75" y="7"/>
                      <a:pt x="75" y="7"/>
                      <a:pt x="75" y="6"/>
                    </a:cubicBezTo>
                    <a:cubicBezTo>
                      <a:pt x="75" y="6"/>
                      <a:pt x="75" y="6"/>
                      <a:pt x="75" y="6"/>
                    </a:cubicBezTo>
                    <a:cubicBezTo>
                      <a:pt x="75" y="6"/>
                      <a:pt x="75" y="6"/>
                      <a:pt x="75" y="6"/>
                    </a:cubicBezTo>
                    <a:cubicBezTo>
                      <a:pt x="74" y="6"/>
                      <a:pt x="74" y="6"/>
                      <a:pt x="74" y="6"/>
                    </a:cubicBezTo>
                    <a:cubicBezTo>
                      <a:pt x="74" y="6"/>
                      <a:pt x="74" y="6"/>
                      <a:pt x="74" y="6"/>
                    </a:cubicBezTo>
                    <a:cubicBezTo>
                      <a:pt x="73" y="5"/>
                      <a:pt x="73" y="5"/>
                      <a:pt x="73" y="5"/>
                    </a:cubicBezTo>
                    <a:cubicBezTo>
                      <a:pt x="73" y="5"/>
                      <a:pt x="73" y="5"/>
                      <a:pt x="73" y="5"/>
                    </a:cubicBezTo>
                    <a:cubicBezTo>
                      <a:pt x="72" y="5"/>
                      <a:pt x="72" y="5"/>
                      <a:pt x="72" y="4"/>
                    </a:cubicBezTo>
                    <a:cubicBezTo>
                      <a:pt x="71" y="4"/>
                      <a:pt x="71" y="4"/>
                      <a:pt x="71" y="4"/>
                    </a:cubicBezTo>
                    <a:cubicBezTo>
                      <a:pt x="71" y="4"/>
                      <a:pt x="71" y="4"/>
                      <a:pt x="70" y="4"/>
                    </a:cubicBezTo>
                    <a:cubicBezTo>
                      <a:pt x="70" y="4"/>
                      <a:pt x="70" y="4"/>
                      <a:pt x="70" y="4"/>
                    </a:cubicBezTo>
                    <a:cubicBezTo>
                      <a:pt x="70" y="3"/>
                      <a:pt x="69" y="3"/>
                      <a:pt x="69" y="3"/>
                    </a:cubicBezTo>
                    <a:cubicBezTo>
                      <a:pt x="69" y="3"/>
                      <a:pt x="69" y="3"/>
                      <a:pt x="69" y="3"/>
                    </a:cubicBezTo>
                    <a:cubicBezTo>
                      <a:pt x="69" y="3"/>
                      <a:pt x="69" y="3"/>
                      <a:pt x="69" y="3"/>
                    </a:cubicBezTo>
                    <a:cubicBezTo>
                      <a:pt x="68" y="3"/>
                      <a:pt x="67" y="2"/>
                      <a:pt x="67" y="2"/>
                    </a:cubicBezTo>
                    <a:cubicBezTo>
                      <a:pt x="67" y="2"/>
                      <a:pt x="66" y="2"/>
                      <a:pt x="66" y="2"/>
                    </a:cubicBezTo>
                    <a:cubicBezTo>
                      <a:pt x="66" y="1"/>
                      <a:pt x="65" y="1"/>
                      <a:pt x="64" y="1"/>
                    </a:cubicBezTo>
                    <a:cubicBezTo>
                      <a:pt x="64" y="1"/>
                      <a:pt x="64" y="1"/>
                      <a:pt x="64" y="1"/>
                    </a:cubicBezTo>
                    <a:cubicBezTo>
                      <a:pt x="64" y="1"/>
                      <a:pt x="63" y="0"/>
                      <a:pt x="62" y="0"/>
                    </a:cubicBezTo>
                    <a:cubicBezTo>
                      <a:pt x="62" y="0"/>
                      <a:pt x="62" y="0"/>
                      <a:pt x="62" y="0"/>
                    </a:cubicBezTo>
                    <a:cubicBezTo>
                      <a:pt x="62" y="0"/>
                      <a:pt x="61" y="0"/>
                      <a:pt x="61" y="0"/>
                    </a:cubicBezTo>
                    <a:cubicBezTo>
                      <a:pt x="58" y="0"/>
                      <a:pt x="55" y="10"/>
                      <a:pt x="55" y="10"/>
                    </a:cubicBezTo>
                    <a:cubicBezTo>
                      <a:pt x="22" y="6"/>
                      <a:pt x="22" y="6"/>
                      <a:pt x="22" y="6"/>
                    </a:cubicBezTo>
                    <a:cubicBezTo>
                      <a:pt x="17" y="13"/>
                      <a:pt x="17" y="13"/>
                      <a:pt x="17" y="13"/>
                    </a:cubicBezTo>
                    <a:cubicBezTo>
                      <a:pt x="0" y="14"/>
                      <a:pt x="0" y="14"/>
                      <a:pt x="0" y="14"/>
                    </a:cubicBezTo>
                    <a:cubicBezTo>
                      <a:pt x="0" y="14"/>
                      <a:pt x="0" y="14"/>
                      <a:pt x="0" y="14"/>
                    </a:cubicBezTo>
                    <a:cubicBezTo>
                      <a:pt x="1" y="14"/>
                      <a:pt x="1" y="15"/>
                      <a:pt x="1" y="16"/>
                    </a:cubicBezTo>
                    <a:cubicBezTo>
                      <a:pt x="1" y="17"/>
                      <a:pt x="2" y="17"/>
                      <a:pt x="2" y="17"/>
                    </a:cubicBezTo>
                    <a:cubicBezTo>
                      <a:pt x="2" y="18"/>
                      <a:pt x="2" y="19"/>
                      <a:pt x="2" y="20"/>
                    </a:cubicBezTo>
                    <a:cubicBezTo>
                      <a:pt x="3" y="20"/>
                      <a:pt x="3" y="21"/>
                      <a:pt x="3" y="22"/>
                    </a:cubicBezTo>
                    <a:cubicBezTo>
                      <a:pt x="4" y="23"/>
                      <a:pt x="4" y="23"/>
                      <a:pt x="4" y="24"/>
                    </a:cubicBezTo>
                    <a:cubicBezTo>
                      <a:pt x="5" y="26"/>
                      <a:pt x="5" y="27"/>
                      <a:pt x="6" y="29"/>
                    </a:cubicBezTo>
                    <a:cubicBezTo>
                      <a:pt x="12" y="44"/>
                      <a:pt x="10" y="58"/>
                      <a:pt x="18" y="69"/>
                    </a:cubicBezTo>
                    <a:cubicBezTo>
                      <a:pt x="26" y="80"/>
                      <a:pt x="42" y="71"/>
                      <a:pt x="47" y="72"/>
                    </a:cubicBezTo>
                    <a:cubicBezTo>
                      <a:pt x="50" y="72"/>
                      <a:pt x="54" y="83"/>
                      <a:pt x="57" y="93"/>
                    </a:cubicBezTo>
                    <a:cubicBezTo>
                      <a:pt x="57" y="93"/>
                      <a:pt x="57" y="93"/>
                      <a:pt x="57" y="93"/>
                    </a:cubicBezTo>
                    <a:cubicBezTo>
                      <a:pt x="59" y="88"/>
                      <a:pt x="62" y="82"/>
                      <a:pt x="67" y="83"/>
                    </a:cubicBezTo>
                    <a:cubicBezTo>
                      <a:pt x="70" y="84"/>
                      <a:pt x="71" y="86"/>
                      <a:pt x="73" y="89"/>
                    </a:cubicBezTo>
                    <a:cubicBezTo>
                      <a:pt x="73" y="89"/>
                      <a:pt x="73" y="89"/>
                      <a:pt x="74" y="88"/>
                    </a:cubicBezTo>
                    <a:cubicBezTo>
                      <a:pt x="74" y="88"/>
                      <a:pt x="74" y="88"/>
                      <a:pt x="74" y="88"/>
                    </a:cubicBezTo>
                    <a:cubicBezTo>
                      <a:pt x="74" y="88"/>
                      <a:pt x="74" y="88"/>
                      <a:pt x="75" y="88"/>
                    </a:cubicBezTo>
                    <a:cubicBezTo>
                      <a:pt x="75" y="88"/>
                      <a:pt x="75" y="88"/>
                      <a:pt x="75" y="88"/>
                    </a:cubicBezTo>
                    <a:cubicBezTo>
                      <a:pt x="76" y="88"/>
                      <a:pt x="76" y="88"/>
                      <a:pt x="76" y="88"/>
                    </a:cubicBezTo>
                    <a:cubicBezTo>
                      <a:pt x="77" y="88"/>
                      <a:pt x="77" y="88"/>
                      <a:pt x="77" y="87"/>
                    </a:cubicBezTo>
                    <a:cubicBezTo>
                      <a:pt x="77" y="87"/>
                      <a:pt x="78" y="87"/>
                      <a:pt x="78" y="87"/>
                    </a:cubicBezTo>
                    <a:cubicBezTo>
                      <a:pt x="78" y="87"/>
                      <a:pt x="78" y="87"/>
                      <a:pt x="79" y="87"/>
                    </a:cubicBezTo>
                    <a:cubicBezTo>
                      <a:pt x="79" y="87"/>
                      <a:pt x="79" y="87"/>
                      <a:pt x="80" y="87"/>
                    </a:cubicBezTo>
                    <a:cubicBezTo>
                      <a:pt x="80" y="87"/>
                      <a:pt x="80" y="87"/>
                      <a:pt x="80" y="87"/>
                    </a:cubicBezTo>
                    <a:cubicBezTo>
                      <a:pt x="80" y="86"/>
                      <a:pt x="81" y="86"/>
                      <a:pt x="81" y="86"/>
                    </a:cubicBezTo>
                    <a:cubicBezTo>
                      <a:pt x="81" y="86"/>
                      <a:pt x="81" y="86"/>
                      <a:pt x="81" y="86"/>
                    </a:cubicBezTo>
                    <a:cubicBezTo>
                      <a:pt x="82" y="86"/>
                      <a:pt x="82" y="86"/>
                      <a:pt x="82" y="86"/>
                    </a:cubicBezTo>
                    <a:cubicBezTo>
                      <a:pt x="82" y="86"/>
                      <a:pt x="82" y="86"/>
                      <a:pt x="82" y="86"/>
                    </a:cubicBezTo>
                    <a:cubicBezTo>
                      <a:pt x="83" y="86"/>
                      <a:pt x="83" y="86"/>
                      <a:pt x="83" y="86"/>
                    </a:cubicBezTo>
                    <a:cubicBezTo>
                      <a:pt x="90" y="96"/>
                      <a:pt x="100" y="97"/>
                      <a:pt x="100" y="97"/>
                    </a:cubicBezTo>
                    <a:cubicBezTo>
                      <a:pt x="100" y="97"/>
                      <a:pt x="102" y="94"/>
                      <a:pt x="111" y="95"/>
                    </a:cubicBezTo>
                    <a:cubicBezTo>
                      <a:pt x="120" y="96"/>
                      <a:pt x="116" y="107"/>
                      <a:pt x="119" y="111"/>
                    </a:cubicBezTo>
                    <a:cubicBezTo>
                      <a:pt x="119" y="111"/>
                      <a:pt x="120" y="112"/>
                      <a:pt x="120" y="112"/>
                    </a:cubicBezTo>
                    <a:cubicBezTo>
                      <a:pt x="120" y="112"/>
                      <a:pt x="120" y="113"/>
                      <a:pt x="120" y="113"/>
                    </a:cubicBezTo>
                    <a:cubicBezTo>
                      <a:pt x="120" y="113"/>
                      <a:pt x="121" y="114"/>
                      <a:pt x="121" y="114"/>
                    </a:cubicBezTo>
                    <a:cubicBezTo>
                      <a:pt x="121" y="114"/>
                      <a:pt x="121" y="115"/>
                      <a:pt x="121" y="115"/>
                    </a:cubicBezTo>
                    <a:cubicBezTo>
                      <a:pt x="121" y="115"/>
                      <a:pt x="122" y="116"/>
                      <a:pt x="122" y="117"/>
                    </a:cubicBezTo>
                    <a:cubicBezTo>
                      <a:pt x="122" y="117"/>
                      <a:pt x="122" y="118"/>
                      <a:pt x="122" y="118"/>
                    </a:cubicBezTo>
                    <a:cubicBezTo>
                      <a:pt x="123" y="118"/>
                      <a:pt x="123" y="119"/>
                      <a:pt x="123" y="120"/>
                    </a:cubicBezTo>
                    <a:cubicBezTo>
                      <a:pt x="123" y="120"/>
                      <a:pt x="123" y="120"/>
                      <a:pt x="124" y="121"/>
                    </a:cubicBezTo>
                    <a:cubicBezTo>
                      <a:pt x="124" y="122"/>
                      <a:pt x="124" y="123"/>
                      <a:pt x="125" y="124"/>
                    </a:cubicBezTo>
                    <a:cubicBezTo>
                      <a:pt x="125" y="124"/>
                      <a:pt x="125" y="124"/>
                      <a:pt x="125" y="124"/>
                    </a:cubicBezTo>
                    <a:cubicBezTo>
                      <a:pt x="125" y="125"/>
                      <a:pt x="126" y="126"/>
                      <a:pt x="126" y="127"/>
                    </a:cubicBezTo>
                    <a:cubicBezTo>
                      <a:pt x="126" y="127"/>
                      <a:pt x="126" y="127"/>
                      <a:pt x="126" y="127"/>
                    </a:cubicBezTo>
                    <a:cubicBezTo>
                      <a:pt x="126" y="128"/>
                      <a:pt x="127" y="129"/>
                      <a:pt x="127" y="129"/>
                    </a:cubicBezTo>
                    <a:cubicBezTo>
                      <a:pt x="127" y="130"/>
                      <a:pt x="127" y="130"/>
                      <a:pt x="127" y="130"/>
                    </a:cubicBezTo>
                    <a:cubicBezTo>
                      <a:pt x="128" y="131"/>
                      <a:pt x="128" y="132"/>
                      <a:pt x="128" y="133"/>
                    </a:cubicBezTo>
                    <a:cubicBezTo>
                      <a:pt x="128" y="133"/>
                      <a:pt x="128" y="133"/>
                      <a:pt x="128" y="133"/>
                    </a:cubicBezTo>
                    <a:cubicBezTo>
                      <a:pt x="128" y="133"/>
                      <a:pt x="128" y="133"/>
                      <a:pt x="128" y="133"/>
                    </a:cubicBezTo>
                    <a:cubicBezTo>
                      <a:pt x="128" y="133"/>
                      <a:pt x="128" y="133"/>
                      <a:pt x="128" y="133"/>
                    </a:cubicBezTo>
                    <a:cubicBezTo>
                      <a:pt x="139" y="133"/>
                      <a:pt x="146" y="133"/>
                      <a:pt x="150" y="132"/>
                    </a:cubicBezTo>
                    <a:cubicBezTo>
                      <a:pt x="150" y="132"/>
                      <a:pt x="150" y="132"/>
                      <a:pt x="150" y="132"/>
                    </a:cubicBezTo>
                    <a:close/>
                  </a:path>
                </a:pathLst>
              </a:custGeom>
              <a:solidFill>
                <a:schemeClr val="accent4"/>
              </a:solid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66" name="Freeform 318"/>
              <p:cNvSpPr>
                <a:spLocks/>
              </p:cNvSpPr>
              <p:nvPr/>
            </p:nvSpPr>
            <p:spPr bwMode="auto">
              <a:xfrm>
                <a:off x="5024" y="3105"/>
                <a:ext cx="18" cy="21"/>
              </a:xfrm>
              <a:custGeom>
                <a:avLst/>
                <a:gdLst/>
                <a:ahLst/>
                <a:cxnLst>
                  <a:cxn ang="0">
                    <a:pos x="12" y="1"/>
                  </a:cxn>
                  <a:cxn ang="0">
                    <a:pos x="2" y="11"/>
                  </a:cxn>
                  <a:cxn ang="0">
                    <a:pos x="0" y="16"/>
                  </a:cxn>
                  <a:cxn ang="0">
                    <a:pos x="7" y="21"/>
                  </a:cxn>
                  <a:cxn ang="0">
                    <a:pos x="17" y="7"/>
                  </a:cxn>
                  <a:cxn ang="0">
                    <a:pos x="18" y="7"/>
                  </a:cxn>
                  <a:cxn ang="0">
                    <a:pos x="12" y="1"/>
                  </a:cxn>
                </a:cxnLst>
                <a:rect l="0" t="0" r="r" b="b"/>
                <a:pathLst>
                  <a:path w="18" h="21">
                    <a:moveTo>
                      <a:pt x="12" y="1"/>
                    </a:moveTo>
                    <a:cubicBezTo>
                      <a:pt x="7" y="0"/>
                      <a:pt x="4" y="6"/>
                      <a:pt x="2" y="11"/>
                    </a:cubicBezTo>
                    <a:cubicBezTo>
                      <a:pt x="1" y="13"/>
                      <a:pt x="1" y="14"/>
                      <a:pt x="0" y="16"/>
                    </a:cubicBezTo>
                    <a:cubicBezTo>
                      <a:pt x="7" y="21"/>
                      <a:pt x="7" y="21"/>
                      <a:pt x="7" y="21"/>
                    </a:cubicBezTo>
                    <a:cubicBezTo>
                      <a:pt x="17" y="7"/>
                      <a:pt x="17" y="7"/>
                      <a:pt x="17" y="7"/>
                    </a:cubicBezTo>
                    <a:cubicBezTo>
                      <a:pt x="17" y="7"/>
                      <a:pt x="17" y="7"/>
                      <a:pt x="18" y="7"/>
                    </a:cubicBezTo>
                    <a:cubicBezTo>
                      <a:pt x="16" y="4"/>
                      <a:pt x="15" y="2"/>
                      <a:pt x="12" y="1"/>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67" name="Freeform 319"/>
              <p:cNvSpPr>
                <a:spLocks/>
              </p:cNvSpPr>
              <p:nvPr/>
            </p:nvSpPr>
            <p:spPr bwMode="auto">
              <a:xfrm>
                <a:off x="5098" y="3156"/>
                <a:ext cx="22" cy="8"/>
              </a:xfrm>
              <a:custGeom>
                <a:avLst/>
                <a:gdLst/>
                <a:ahLst/>
                <a:cxnLst>
                  <a:cxn ang="0">
                    <a:pos x="2" y="6"/>
                  </a:cxn>
                  <a:cxn ang="0">
                    <a:pos x="20" y="8"/>
                  </a:cxn>
                  <a:cxn ang="0">
                    <a:pos x="22" y="0"/>
                  </a:cxn>
                  <a:cxn ang="0">
                    <a:pos x="0" y="1"/>
                  </a:cxn>
                  <a:cxn ang="0">
                    <a:pos x="2" y="6"/>
                  </a:cxn>
                </a:cxnLst>
                <a:rect l="0" t="0" r="r" b="b"/>
                <a:pathLst>
                  <a:path w="22" h="8">
                    <a:moveTo>
                      <a:pt x="2" y="6"/>
                    </a:moveTo>
                    <a:cubicBezTo>
                      <a:pt x="2" y="6"/>
                      <a:pt x="16" y="8"/>
                      <a:pt x="20" y="8"/>
                    </a:cubicBezTo>
                    <a:cubicBezTo>
                      <a:pt x="21" y="8"/>
                      <a:pt x="22" y="5"/>
                      <a:pt x="22" y="0"/>
                    </a:cubicBezTo>
                    <a:cubicBezTo>
                      <a:pt x="18" y="1"/>
                      <a:pt x="11" y="1"/>
                      <a:pt x="0" y="1"/>
                    </a:cubicBezTo>
                    <a:cubicBezTo>
                      <a:pt x="1" y="4"/>
                      <a:pt x="2" y="6"/>
                      <a:pt x="2" y="6"/>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68" name="Freeform 320"/>
              <p:cNvSpPr>
                <a:spLocks/>
              </p:cNvSpPr>
              <p:nvPr/>
            </p:nvSpPr>
            <p:spPr bwMode="auto">
              <a:xfrm>
                <a:off x="4802" y="2902"/>
                <a:ext cx="310" cy="145"/>
              </a:xfrm>
              <a:custGeom>
                <a:avLst/>
                <a:gdLst/>
                <a:ahLst/>
                <a:cxnLst>
                  <a:cxn ang="0">
                    <a:pos x="75" y="54"/>
                  </a:cxn>
                  <a:cxn ang="0">
                    <a:pos x="79" y="85"/>
                  </a:cxn>
                  <a:cxn ang="0">
                    <a:pos x="92" y="103"/>
                  </a:cxn>
                  <a:cxn ang="0">
                    <a:pos x="85" y="110"/>
                  </a:cxn>
                  <a:cxn ang="0">
                    <a:pos x="111" y="115"/>
                  </a:cxn>
                  <a:cxn ang="0">
                    <a:pos x="131" y="108"/>
                  </a:cxn>
                  <a:cxn ang="0">
                    <a:pos x="147" y="126"/>
                  </a:cxn>
                  <a:cxn ang="0">
                    <a:pos x="164" y="126"/>
                  </a:cxn>
                  <a:cxn ang="0">
                    <a:pos x="164" y="126"/>
                  </a:cxn>
                  <a:cxn ang="0">
                    <a:pos x="166" y="133"/>
                  </a:cxn>
                  <a:cxn ang="0">
                    <a:pos x="166" y="134"/>
                  </a:cxn>
                  <a:cxn ang="0">
                    <a:pos x="183" y="133"/>
                  </a:cxn>
                  <a:cxn ang="0">
                    <a:pos x="188" y="126"/>
                  </a:cxn>
                  <a:cxn ang="0">
                    <a:pos x="221" y="130"/>
                  </a:cxn>
                  <a:cxn ang="0">
                    <a:pos x="227" y="120"/>
                  </a:cxn>
                  <a:cxn ang="0">
                    <a:pos x="228" y="120"/>
                  </a:cxn>
                  <a:cxn ang="0">
                    <a:pos x="228" y="120"/>
                  </a:cxn>
                  <a:cxn ang="0">
                    <a:pos x="230" y="121"/>
                  </a:cxn>
                  <a:cxn ang="0">
                    <a:pos x="230" y="121"/>
                  </a:cxn>
                  <a:cxn ang="0">
                    <a:pos x="232" y="122"/>
                  </a:cxn>
                  <a:cxn ang="0">
                    <a:pos x="233" y="122"/>
                  </a:cxn>
                  <a:cxn ang="0">
                    <a:pos x="235" y="123"/>
                  </a:cxn>
                  <a:cxn ang="0">
                    <a:pos x="235" y="123"/>
                  </a:cxn>
                  <a:cxn ang="0">
                    <a:pos x="250" y="112"/>
                  </a:cxn>
                  <a:cxn ang="0">
                    <a:pos x="261" y="120"/>
                  </a:cxn>
                  <a:cxn ang="0">
                    <a:pos x="275" y="130"/>
                  </a:cxn>
                  <a:cxn ang="0">
                    <a:pos x="289" y="127"/>
                  </a:cxn>
                  <a:cxn ang="0">
                    <a:pos x="306" y="134"/>
                  </a:cxn>
                  <a:cxn ang="0">
                    <a:pos x="287" y="113"/>
                  </a:cxn>
                  <a:cxn ang="0">
                    <a:pos x="278" y="97"/>
                  </a:cxn>
                  <a:cxn ang="0">
                    <a:pos x="279" y="96"/>
                  </a:cxn>
                  <a:cxn ang="0">
                    <a:pos x="280" y="96"/>
                  </a:cxn>
                  <a:cxn ang="0">
                    <a:pos x="281" y="95"/>
                  </a:cxn>
                  <a:cxn ang="0">
                    <a:pos x="282" y="95"/>
                  </a:cxn>
                  <a:cxn ang="0">
                    <a:pos x="283" y="94"/>
                  </a:cxn>
                  <a:cxn ang="0">
                    <a:pos x="284" y="94"/>
                  </a:cxn>
                  <a:cxn ang="0">
                    <a:pos x="286" y="93"/>
                  </a:cxn>
                  <a:cxn ang="0">
                    <a:pos x="286" y="93"/>
                  </a:cxn>
                  <a:cxn ang="0">
                    <a:pos x="251" y="75"/>
                  </a:cxn>
                  <a:cxn ang="0">
                    <a:pos x="256" y="58"/>
                  </a:cxn>
                  <a:cxn ang="0">
                    <a:pos x="236" y="55"/>
                  </a:cxn>
                  <a:cxn ang="0">
                    <a:pos x="208" y="42"/>
                  </a:cxn>
                  <a:cxn ang="0">
                    <a:pos x="179" y="53"/>
                  </a:cxn>
                  <a:cxn ang="0">
                    <a:pos x="160" y="42"/>
                  </a:cxn>
                  <a:cxn ang="0">
                    <a:pos x="128" y="22"/>
                  </a:cxn>
                  <a:cxn ang="0">
                    <a:pos x="95" y="18"/>
                  </a:cxn>
                  <a:cxn ang="0">
                    <a:pos x="54" y="10"/>
                  </a:cxn>
                  <a:cxn ang="0">
                    <a:pos x="13" y="0"/>
                  </a:cxn>
                  <a:cxn ang="0">
                    <a:pos x="0" y="11"/>
                  </a:cxn>
                  <a:cxn ang="0">
                    <a:pos x="4" y="12"/>
                  </a:cxn>
                  <a:cxn ang="0">
                    <a:pos x="52" y="37"/>
                  </a:cxn>
                  <a:cxn ang="0">
                    <a:pos x="75" y="54"/>
                  </a:cxn>
                </a:cxnLst>
                <a:rect l="0" t="0" r="r" b="b"/>
                <a:pathLst>
                  <a:path w="308" h="144">
                    <a:moveTo>
                      <a:pt x="75" y="54"/>
                    </a:moveTo>
                    <a:cubicBezTo>
                      <a:pt x="75" y="54"/>
                      <a:pt x="79" y="82"/>
                      <a:pt x="79" y="85"/>
                    </a:cubicBezTo>
                    <a:cubicBezTo>
                      <a:pt x="79" y="88"/>
                      <a:pt x="92" y="103"/>
                      <a:pt x="92" y="103"/>
                    </a:cubicBezTo>
                    <a:cubicBezTo>
                      <a:pt x="92" y="103"/>
                      <a:pt x="90" y="105"/>
                      <a:pt x="85" y="110"/>
                    </a:cubicBezTo>
                    <a:cubicBezTo>
                      <a:pt x="111" y="115"/>
                      <a:pt x="111" y="115"/>
                      <a:pt x="111" y="115"/>
                    </a:cubicBezTo>
                    <a:cubicBezTo>
                      <a:pt x="111" y="115"/>
                      <a:pt x="117" y="105"/>
                      <a:pt x="131" y="108"/>
                    </a:cubicBezTo>
                    <a:cubicBezTo>
                      <a:pt x="145" y="111"/>
                      <a:pt x="147" y="126"/>
                      <a:pt x="147" y="126"/>
                    </a:cubicBezTo>
                    <a:cubicBezTo>
                      <a:pt x="164" y="126"/>
                      <a:pt x="164" y="126"/>
                      <a:pt x="164" y="126"/>
                    </a:cubicBezTo>
                    <a:cubicBezTo>
                      <a:pt x="164" y="126"/>
                      <a:pt x="164" y="126"/>
                      <a:pt x="164" y="126"/>
                    </a:cubicBezTo>
                    <a:cubicBezTo>
                      <a:pt x="164" y="127"/>
                      <a:pt x="165" y="129"/>
                      <a:pt x="166" y="133"/>
                    </a:cubicBezTo>
                    <a:cubicBezTo>
                      <a:pt x="166" y="133"/>
                      <a:pt x="166" y="133"/>
                      <a:pt x="166" y="134"/>
                    </a:cubicBezTo>
                    <a:cubicBezTo>
                      <a:pt x="183" y="133"/>
                      <a:pt x="183" y="133"/>
                      <a:pt x="183" y="133"/>
                    </a:cubicBezTo>
                    <a:cubicBezTo>
                      <a:pt x="188" y="126"/>
                      <a:pt x="188" y="126"/>
                      <a:pt x="188" y="126"/>
                    </a:cubicBezTo>
                    <a:cubicBezTo>
                      <a:pt x="221" y="130"/>
                      <a:pt x="221" y="130"/>
                      <a:pt x="221" y="130"/>
                    </a:cubicBezTo>
                    <a:cubicBezTo>
                      <a:pt x="221" y="130"/>
                      <a:pt x="224" y="120"/>
                      <a:pt x="227" y="120"/>
                    </a:cubicBezTo>
                    <a:cubicBezTo>
                      <a:pt x="227" y="120"/>
                      <a:pt x="228" y="120"/>
                      <a:pt x="228" y="120"/>
                    </a:cubicBezTo>
                    <a:cubicBezTo>
                      <a:pt x="228" y="120"/>
                      <a:pt x="228" y="120"/>
                      <a:pt x="228" y="120"/>
                    </a:cubicBezTo>
                    <a:cubicBezTo>
                      <a:pt x="229" y="120"/>
                      <a:pt x="230" y="121"/>
                      <a:pt x="230" y="121"/>
                    </a:cubicBezTo>
                    <a:cubicBezTo>
                      <a:pt x="230" y="121"/>
                      <a:pt x="230" y="121"/>
                      <a:pt x="230" y="121"/>
                    </a:cubicBezTo>
                    <a:cubicBezTo>
                      <a:pt x="231" y="121"/>
                      <a:pt x="232" y="121"/>
                      <a:pt x="232" y="122"/>
                    </a:cubicBezTo>
                    <a:cubicBezTo>
                      <a:pt x="232" y="122"/>
                      <a:pt x="233" y="122"/>
                      <a:pt x="233" y="122"/>
                    </a:cubicBezTo>
                    <a:cubicBezTo>
                      <a:pt x="233" y="122"/>
                      <a:pt x="234" y="123"/>
                      <a:pt x="235" y="123"/>
                    </a:cubicBezTo>
                    <a:cubicBezTo>
                      <a:pt x="235" y="123"/>
                      <a:pt x="235" y="123"/>
                      <a:pt x="235" y="123"/>
                    </a:cubicBezTo>
                    <a:cubicBezTo>
                      <a:pt x="236" y="119"/>
                      <a:pt x="240" y="111"/>
                      <a:pt x="250" y="112"/>
                    </a:cubicBezTo>
                    <a:cubicBezTo>
                      <a:pt x="263" y="113"/>
                      <a:pt x="261" y="120"/>
                      <a:pt x="261" y="120"/>
                    </a:cubicBezTo>
                    <a:cubicBezTo>
                      <a:pt x="275" y="130"/>
                      <a:pt x="275" y="130"/>
                      <a:pt x="275" y="130"/>
                    </a:cubicBezTo>
                    <a:cubicBezTo>
                      <a:pt x="275" y="130"/>
                      <a:pt x="286" y="127"/>
                      <a:pt x="289" y="127"/>
                    </a:cubicBezTo>
                    <a:cubicBezTo>
                      <a:pt x="292" y="127"/>
                      <a:pt x="304" y="144"/>
                      <a:pt x="306" y="134"/>
                    </a:cubicBezTo>
                    <a:cubicBezTo>
                      <a:pt x="308" y="124"/>
                      <a:pt x="287" y="113"/>
                      <a:pt x="287" y="113"/>
                    </a:cubicBezTo>
                    <a:cubicBezTo>
                      <a:pt x="287" y="113"/>
                      <a:pt x="272" y="102"/>
                      <a:pt x="278" y="97"/>
                    </a:cubicBezTo>
                    <a:cubicBezTo>
                      <a:pt x="278" y="97"/>
                      <a:pt x="279" y="96"/>
                      <a:pt x="279" y="96"/>
                    </a:cubicBezTo>
                    <a:cubicBezTo>
                      <a:pt x="280" y="96"/>
                      <a:pt x="280" y="96"/>
                      <a:pt x="280" y="96"/>
                    </a:cubicBezTo>
                    <a:cubicBezTo>
                      <a:pt x="280" y="95"/>
                      <a:pt x="281" y="95"/>
                      <a:pt x="281" y="95"/>
                    </a:cubicBezTo>
                    <a:cubicBezTo>
                      <a:pt x="281" y="95"/>
                      <a:pt x="281" y="95"/>
                      <a:pt x="282" y="95"/>
                    </a:cubicBezTo>
                    <a:cubicBezTo>
                      <a:pt x="282" y="95"/>
                      <a:pt x="283" y="94"/>
                      <a:pt x="283" y="94"/>
                    </a:cubicBezTo>
                    <a:cubicBezTo>
                      <a:pt x="283" y="94"/>
                      <a:pt x="283" y="94"/>
                      <a:pt x="284" y="94"/>
                    </a:cubicBezTo>
                    <a:cubicBezTo>
                      <a:pt x="284" y="94"/>
                      <a:pt x="285" y="94"/>
                      <a:pt x="286" y="93"/>
                    </a:cubicBezTo>
                    <a:cubicBezTo>
                      <a:pt x="286" y="93"/>
                      <a:pt x="286" y="93"/>
                      <a:pt x="286" y="93"/>
                    </a:cubicBezTo>
                    <a:cubicBezTo>
                      <a:pt x="279" y="86"/>
                      <a:pt x="268" y="76"/>
                      <a:pt x="251" y="75"/>
                    </a:cubicBezTo>
                    <a:cubicBezTo>
                      <a:pt x="251" y="76"/>
                      <a:pt x="256" y="58"/>
                      <a:pt x="256" y="58"/>
                    </a:cubicBezTo>
                    <a:cubicBezTo>
                      <a:pt x="236" y="55"/>
                      <a:pt x="236" y="55"/>
                      <a:pt x="236" y="55"/>
                    </a:cubicBezTo>
                    <a:cubicBezTo>
                      <a:pt x="236" y="55"/>
                      <a:pt x="226" y="40"/>
                      <a:pt x="208" y="42"/>
                    </a:cubicBezTo>
                    <a:cubicBezTo>
                      <a:pt x="190" y="44"/>
                      <a:pt x="198" y="53"/>
                      <a:pt x="179" y="53"/>
                    </a:cubicBezTo>
                    <a:cubicBezTo>
                      <a:pt x="160" y="53"/>
                      <a:pt x="160" y="42"/>
                      <a:pt x="160" y="42"/>
                    </a:cubicBezTo>
                    <a:cubicBezTo>
                      <a:pt x="128" y="22"/>
                      <a:pt x="128" y="22"/>
                      <a:pt x="128" y="22"/>
                    </a:cubicBezTo>
                    <a:cubicBezTo>
                      <a:pt x="128" y="22"/>
                      <a:pt x="108" y="17"/>
                      <a:pt x="95" y="18"/>
                    </a:cubicBezTo>
                    <a:cubicBezTo>
                      <a:pt x="82" y="19"/>
                      <a:pt x="70" y="17"/>
                      <a:pt x="54" y="10"/>
                    </a:cubicBezTo>
                    <a:cubicBezTo>
                      <a:pt x="38" y="3"/>
                      <a:pt x="13" y="0"/>
                      <a:pt x="13" y="0"/>
                    </a:cubicBezTo>
                    <a:cubicBezTo>
                      <a:pt x="0" y="11"/>
                      <a:pt x="0" y="11"/>
                      <a:pt x="0" y="11"/>
                    </a:cubicBezTo>
                    <a:cubicBezTo>
                      <a:pt x="3" y="12"/>
                      <a:pt x="4" y="12"/>
                      <a:pt x="4" y="12"/>
                    </a:cubicBezTo>
                    <a:cubicBezTo>
                      <a:pt x="4" y="12"/>
                      <a:pt x="44" y="34"/>
                      <a:pt x="52" y="37"/>
                    </a:cubicBezTo>
                    <a:cubicBezTo>
                      <a:pt x="60" y="40"/>
                      <a:pt x="75" y="54"/>
                      <a:pt x="75" y="54"/>
                    </a:cubicBezTo>
                    <a:close/>
                  </a:path>
                </a:pathLst>
              </a:custGeom>
              <a:solidFill>
                <a:schemeClr val="accent4"/>
              </a:solid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69" name="Freeform 321"/>
              <p:cNvSpPr>
                <a:spLocks/>
              </p:cNvSpPr>
              <p:nvPr/>
            </p:nvSpPr>
            <p:spPr bwMode="auto">
              <a:xfrm>
                <a:off x="5038" y="2994"/>
                <a:ext cx="241" cy="194"/>
              </a:xfrm>
              <a:custGeom>
                <a:avLst/>
                <a:gdLst/>
                <a:ahLst/>
                <a:cxnLst>
                  <a:cxn ang="0">
                    <a:pos x="179" y="163"/>
                  </a:cxn>
                  <a:cxn ang="0">
                    <a:pos x="190" y="140"/>
                  </a:cxn>
                  <a:cxn ang="0">
                    <a:pos x="198" y="127"/>
                  </a:cxn>
                  <a:cxn ang="0">
                    <a:pos x="200" y="91"/>
                  </a:cxn>
                  <a:cxn ang="0">
                    <a:pos x="218" y="84"/>
                  </a:cxn>
                  <a:cxn ang="0">
                    <a:pos x="235" y="73"/>
                  </a:cxn>
                  <a:cxn ang="0">
                    <a:pos x="193" y="54"/>
                  </a:cxn>
                  <a:cxn ang="0">
                    <a:pos x="177" y="27"/>
                  </a:cxn>
                  <a:cxn ang="0">
                    <a:pos x="143" y="18"/>
                  </a:cxn>
                  <a:cxn ang="0">
                    <a:pos x="116" y="36"/>
                  </a:cxn>
                  <a:cxn ang="0">
                    <a:pos x="75" y="5"/>
                  </a:cxn>
                  <a:cxn ang="0">
                    <a:pos x="71" y="3"/>
                  </a:cxn>
                  <a:cxn ang="0">
                    <a:pos x="68" y="2"/>
                  </a:cxn>
                  <a:cxn ang="0">
                    <a:pos x="64" y="1"/>
                  </a:cxn>
                  <a:cxn ang="0">
                    <a:pos x="57" y="1"/>
                  </a:cxn>
                  <a:cxn ang="0">
                    <a:pos x="51" y="1"/>
                  </a:cxn>
                  <a:cxn ang="0">
                    <a:pos x="51" y="1"/>
                  </a:cxn>
                  <a:cxn ang="0">
                    <a:pos x="48" y="2"/>
                  </a:cxn>
                  <a:cxn ang="0">
                    <a:pos x="46" y="3"/>
                  </a:cxn>
                  <a:cxn ang="0">
                    <a:pos x="44" y="4"/>
                  </a:cxn>
                  <a:cxn ang="0">
                    <a:pos x="52" y="21"/>
                  </a:cxn>
                  <a:cxn ang="0">
                    <a:pos x="54" y="35"/>
                  </a:cxn>
                  <a:cxn ang="0">
                    <a:pos x="26" y="28"/>
                  </a:cxn>
                  <a:cxn ang="0">
                    <a:pos x="0" y="31"/>
                  </a:cxn>
                  <a:cxn ang="0">
                    <a:pos x="1" y="32"/>
                  </a:cxn>
                  <a:cxn ang="0">
                    <a:pos x="2" y="32"/>
                  </a:cxn>
                  <a:cxn ang="0">
                    <a:pos x="4" y="33"/>
                  </a:cxn>
                  <a:cxn ang="0">
                    <a:pos x="5" y="34"/>
                  </a:cxn>
                  <a:cxn ang="0">
                    <a:pos x="6" y="34"/>
                  </a:cxn>
                  <a:cxn ang="0">
                    <a:pos x="6" y="34"/>
                  </a:cxn>
                  <a:cxn ang="0">
                    <a:pos x="7" y="35"/>
                  </a:cxn>
                  <a:cxn ang="0">
                    <a:pos x="6" y="44"/>
                  </a:cxn>
                  <a:cxn ang="0">
                    <a:pos x="19" y="67"/>
                  </a:cxn>
                  <a:cxn ang="0">
                    <a:pos x="28" y="98"/>
                  </a:cxn>
                  <a:cxn ang="0">
                    <a:pos x="56" y="120"/>
                  </a:cxn>
                  <a:cxn ang="0">
                    <a:pos x="74" y="132"/>
                  </a:cxn>
                  <a:cxn ang="0">
                    <a:pos x="78" y="139"/>
                  </a:cxn>
                  <a:cxn ang="0">
                    <a:pos x="78" y="140"/>
                  </a:cxn>
                  <a:cxn ang="0">
                    <a:pos x="82" y="160"/>
                  </a:cxn>
                  <a:cxn ang="0">
                    <a:pos x="97" y="144"/>
                  </a:cxn>
                  <a:cxn ang="0">
                    <a:pos x="157" y="131"/>
                  </a:cxn>
                  <a:cxn ang="0">
                    <a:pos x="159" y="155"/>
                  </a:cxn>
                  <a:cxn ang="0">
                    <a:pos x="168" y="178"/>
                  </a:cxn>
                  <a:cxn ang="0">
                    <a:pos x="187" y="189"/>
                  </a:cxn>
                  <a:cxn ang="0">
                    <a:pos x="188" y="192"/>
                  </a:cxn>
                </a:cxnLst>
                <a:rect l="0" t="0" r="r" b="b"/>
                <a:pathLst>
                  <a:path w="240" h="192">
                    <a:moveTo>
                      <a:pt x="191" y="172"/>
                    </a:moveTo>
                    <a:cubicBezTo>
                      <a:pt x="189" y="166"/>
                      <a:pt x="179" y="163"/>
                      <a:pt x="179" y="163"/>
                    </a:cubicBezTo>
                    <a:cubicBezTo>
                      <a:pt x="190" y="159"/>
                      <a:pt x="190" y="159"/>
                      <a:pt x="190" y="159"/>
                    </a:cubicBezTo>
                    <a:cubicBezTo>
                      <a:pt x="190" y="140"/>
                      <a:pt x="190" y="140"/>
                      <a:pt x="190" y="140"/>
                    </a:cubicBezTo>
                    <a:cubicBezTo>
                      <a:pt x="190" y="140"/>
                      <a:pt x="202" y="153"/>
                      <a:pt x="208" y="145"/>
                    </a:cubicBezTo>
                    <a:cubicBezTo>
                      <a:pt x="214" y="137"/>
                      <a:pt x="198" y="127"/>
                      <a:pt x="198" y="127"/>
                    </a:cubicBezTo>
                    <a:cubicBezTo>
                      <a:pt x="201" y="114"/>
                      <a:pt x="201" y="114"/>
                      <a:pt x="201" y="114"/>
                    </a:cubicBezTo>
                    <a:cubicBezTo>
                      <a:pt x="200" y="91"/>
                      <a:pt x="200" y="91"/>
                      <a:pt x="200" y="91"/>
                    </a:cubicBezTo>
                    <a:cubicBezTo>
                      <a:pt x="210" y="93"/>
                      <a:pt x="210" y="93"/>
                      <a:pt x="210" y="93"/>
                    </a:cubicBezTo>
                    <a:cubicBezTo>
                      <a:pt x="218" y="84"/>
                      <a:pt x="218" y="84"/>
                      <a:pt x="218" y="84"/>
                    </a:cubicBezTo>
                    <a:cubicBezTo>
                      <a:pt x="240" y="86"/>
                      <a:pt x="240" y="86"/>
                      <a:pt x="240" y="86"/>
                    </a:cubicBezTo>
                    <a:cubicBezTo>
                      <a:pt x="240" y="86"/>
                      <a:pt x="239" y="81"/>
                      <a:pt x="235" y="73"/>
                    </a:cubicBezTo>
                    <a:cubicBezTo>
                      <a:pt x="231" y="65"/>
                      <a:pt x="215" y="72"/>
                      <a:pt x="205" y="72"/>
                    </a:cubicBezTo>
                    <a:cubicBezTo>
                      <a:pt x="195" y="72"/>
                      <a:pt x="193" y="54"/>
                      <a:pt x="193" y="54"/>
                    </a:cubicBezTo>
                    <a:cubicBezTo>
                      <a:pt x="176" y="36"/>
                      <a:pt x="176" y="36"/>
                      <a:pt x="176" y="36"/>
                    </a:cubicBezTo>
                    <a:cubicBezTo>
                      <a:pt x="177" y="27"/>
                      <a:pt x="177" y="27"/>
                      <a:pt x="177" y="27"/>
                    </a:cubicBezTo>
                    <a:cubicBezTo>
                      <a:pt x="145" y="0"/>
                      <a:pt x="145" y="0"/>
                      <a:pt x="145" y="0"/>
                    </a:cubicBezTo>
                    <a:cubicBezTo>
                      <a:pt x="145" y="0"/>
                      <a:pt x="144" y="11"/>
                      <a:pt x="143" y="18"/>
                    </a:cubicBezTo>
                    <a:cubicBezTo>
                      <a:pt x="142" y="25"/>
                      <a:pt x="126" y="22"/>
                      <a:pt x="126" y="22"/>
                    </a:cubicBezTo>
                    <a:cubicBezTo>
                      <a:pt x="126" y="22"/>
                      <a:pt x="132" y="34"/>
                      <a:pt x="116" y="36"/>
                    </a:cubicBezTo>
                    <a:cubicBezTo>
                      <a:pt x="100" y="38"/>
                      <a:pt x="91" y="16"/>
                      <a:pt x="78" y="7"/>
                    </a:cubicBezTo>
                    <a:cubicBezTo>
                      <a:pt x="77" y="6"/>
                      <a:pt x="76" y="6"/>
                      <a:pt x="75" y="5"/>
                    </a:cubicBezTo>
                    <a:cubicBezTo>
                      <a:pt x="75" y="5"/>
                      <a:pt x="74" y="5"/>
                      <a:pt x="74" y="5"/>
                    </a:cubicBezTo>
                    <a:cubicBezTo>
                      <a:pt x="73" y="4"/>
                      <a:pt x="72" y="4"/>
                      <a:pt x="71" y="3"/>
                    </a:cubicBezTo>
                    <a:cubicBezTo>
                      <a:pt x="71" y="3"/>
                      <a:pt x="71" y="3"/>
                      <a:pt x="71" y="3"/>
                    </a:cubicBezTo>
                    <a:cubicBezTo>
                      <a:pt x="70" y="3"/>
                      <a:pt x="69" y="2"/>
                      <a:pt x="68" y="2"/>
                    </a:cubicBezTo>
                    <a:cubicBezTo>
                      <a:pt x="67" y="2"/>
                      <a:pt x="67" y="2"/>
                      <a:pt x="67" y="2"/>
                    </a:cubicBezTo>
                    <a:cubicBezTo>
                      <a:pt x="66" y="2"/>
                      <a:pt x="65" y="1"/>
                      <a:pt x="64" y="1"/>
                    </a:cubicBezTo>
                    <a:cubicBezTo>
                      <a:pt x="64" y="1"/>
                      <a:pt x="64" y="1"/>
                      <a:pt x="63" y="1"/>
                    </a:cubicBezTo>
                    <a:cubicBezTo>
                      <a:pt x="61" y="1"/>
                      <a:pt x="59" y="1"/>
                      <a:pt x="57" y="1"/>
                    </a:cubicBezTo>
                    <a:cubicBezTo>
                      <a:pt x="57" y="1"/>
                      <a:pt x="57" y="1"/>
                      <a:pt x="57" y="1"/>
                    </a:cubicBezTo>
                    <a:cubicBezTo>
                      <a:pt x="55" y="1"/>
                      <a:pt x="53" y="1"/>
                      <a:pt x="51" y="1"/>
                    </a:cubicBezTo>
                    <a:cubicBezTo>
                      <a:pt x="51" y="1"/>
                      <a:pt x="51" y="1"/>
                      <a:pt x="51" y="1"/>
                    </a:cubicBezTo>
                    <a:cubicBezTo>
                      <a:pt x="51" y="1"/>
                      <a:pt x="51" y="1"/>
                      <a:pt x="51" y="1"/>
                    </a:cubicBezTo>
                    <a:cubicBezTo>
                      <a:pt x="50" y="2"/>
                      <a:pt x="49" y="2"/>
                      <a:pt x="49" y="2"/>
                    </a:cubicBezTo>
                    <a:cubicBezTo>
                      <a:pt x="48" y="2"/>
                      <a:pt x="48" y="2"/>
                      <a:pt x="48" y="2"/>
                    </a:cubicBezTo>
                    <a:cubicBezTo>
                      <a:pt x="48" y="2"/>
                      <a:pt x="47" y="3"/>
                      <a:pt x="47" y="3"/>
                    </a:cubicBezTo>
                    <a:cubicBezTo>
                      <a:pt x="46" y="3"/>
                      <a:pt x="46" y="3"/>
                      <a:pt x="46" y="3"/>
                    </a:cubicBezTo>
                    <a:cubicBezTo>
                      <a:pt x="46" y="3"/>
                      <a:pt x="45" y="3"/>
                      <a:pt x="45" y="4"/>
                    </a:cubicBezTo>
                    <a:cubicBezTo>
                      <a:pt x="45" y="4"/>
                      <a:pt x="45" y="4"/>
                      <a:pt x="44" y="4"/>
                    </a:cubicBezTo>
                    <a:cubicBezTo>
                      <a:pt x="44" y="4"/>
                      <a:pt x="43" y="5"/>
                      <a:pt x="43" y="5"/>
                    </a:cubicBezTo>
                    <a:cubicBezTo>
                      <a:pt x="37" y="10"/>
                      <a:pt x="52" y="21"/>
                      <a:pt x="52" y="21"/>
                    </a:cubicBezTo>
                    <a:cubicBezTo>
                      <a:pt x="52" y="21"/>
                      <a:pt x="73" y="32"/>
                      <a:pt x="71" y="42"/>
                    </a:cubicBezTo>
                    <a:cubicBezTo>
                      <a:pt x="69" y="52"/>
                      <a:pt x="57" y="35"/>
                      <a:pt x="54" y="35"/>
                    </a:cubicBezTo>
                    <a:cubicBezTo>
                      <a:pt x="51" y="35"/>
                      <a:pt x="40" y="38"/>
                      <a:pt x="40" y="38"/>
                    </a:cubicBezTo>
                    <a:cubicBezTo>
                      <a:pt x="26" y="28"/>
                      <a:pt x="26" y="28"/>
                      <a:pt x="26" y="28"/>
                    </a:cubicBezTo>
                    <a:cubicBezTo>
                      <a:pt x="26" y="28"/>
                      <a:pt x="28" y="21"/>
                      <a:pt x="15" y="20"/>
                    </a:cubicBezTo>
                    <a:cubicBezTo>
                      <a:pt x="5" y="19"/>
                      <a:pt x="1" y="27"/>
                      <a:pt x="0" y="31"/>
                    </a:cubicBezTo>
                    <a:cubicBezTo>
                      <a:pt x="0" y="31"/>
                      <a:pt x="0" y="31"/>
                      <a:pt x="0" y="31"/>
                    </a:cubicBezTo>
                    <a:cubicBezTo>
                      <a:pt x="0" y="31"/>
                      <a:pt x="1" y="31"/>
                      <a:pt x="1" y="32"/>
                    </a:cubicBezTo>
                    <a:cubicBezTo>
                      <a:pt x="1" y="32"/>
                      <a:pt x="1" y="32"/>
                      <a:pt x="1" y="32"/>
                    </a:cubicBezTo>
                    <a:cubicBezTo>
                      <a:pt x="2" y="32"/>
                      <a:pt x="2" y="32"/>
                      <a:pt x="2" y="32"/>
                    </a:cubicBezTo>
                    <a:cubicBezTo>
                      <a:pt x="2" y="32"/>
                      <a:pt x="2" y="32"/>
                      <a:pt x="3" y="32"/>
                    </a:cubicBezTo>
                    <a:cubicBezTo>
                      <a:pt x="3" y="33"/>
                      <a:pt x="3" y="33"/>
                      <a:pt x="4" y="33"/>
                    </a:cubicBezTo>
                    <a:cubicBezTo>
                      <a:pt x="4" y="33"/>
                      <a:pt x="4" y="33"/>
                      <a:pt x="4" y="33"/>
                    </a:cubicBezTo>
                    <a:cubicBezTo>
                      <a:pt x="4" y="33"/>
                      <a:pt x="4" y="33"/>
                      <a:pt x="5" y="34"/>
                    </a:cubicBezTo>
                    <a:cubicBezTo>
                      <a:pt x="5" y="34"/>
                      <a:pt x="5" y="34"/>
                      <a:pt x="5" y="34"/>
                    </a:cubicBezTo>
                    <a:cubicBezTo>
                      <a:pt x="5" y="34"/>
                      <a:pt x="5" y="34"/>
                      <a:pt x="6" y="34"/>
                    </a:cubicBezTo>
                    <a:cubicBezTo>
                      <a:pt x="6" y="34"/>
                      <a:pt x="6" y="34"/>
                      <a:pt x="6" y="34"/>
                    </a:cubicBezTo>
                    <a:cubicBezTo>
                      <a:pt x="6" y="34"/>
                      <a:pt x="6" y="34"/>
                      <a:pt x="6" y="34"/>
                    </a:cubicBezTo>
                    <a:cubicBezTo>
                      <a:pt x="6" y="35"/>
                      <a:pt x="6" y="35"/>
                      <a:pt x="6" y="35"/>
                    </a:cubicBezTo>
                    <a:cubicBezTo>
                      <a:pt x="7" y="35"/>
                      <a:pt x="7" y="35"/>
                      <a:pt x="7" y="35"/>
                    </a:cubicBezTo>
                    <a:cubicBezTo>
                      <a:pt x="7" y="35"/>
                      <a:pt x="7" y="35"/>
                      <a:pt x="7" y="35"/>
                    </a:cubicBezTo>
                    <a:cubicBezTo>
                      <a:pt x="6" y="44"/>
                      <a:pt x="6" y="44"/>
                      <a:pt x="6" y="44"/>
                    </a:cubicBezTo>
                    <a:cubicBezTo>
                      <a:pt x="6" y="44"/>
                      <a:pt x="25" y="45"/>
                      <a:pt x="25" y="52"/>
                    </a:cubicBezTo>
                    <a:cubicBezTo>
                      <a:pt x="25" y="59"/>
                      <a:pt x="19" y="67"/>
                      <a:pt x="19" y="67"/>
                    </a:cubicBezTo>
                    <a:cubicBezTo>
                      <a:pt x="19" y="67"/>
                      <a:pt x="50" y="80"/>
                      <a:pt x="49" y="89"/>
                    </a:cubicBezTo>
                    <a:cubicBezTo>
                      <a:pt x="48" y="98"/>
                      <a:pt x="28" y="98"/>
                      <a:pt x="28" y="98"/>
                    </a:cubicBezTo>
                    <a:cubicBezTo>
                      <a:pt x="46" y="106"/>
                      <a:pt x="46" y="106"/>
                      <a:pt x="46" y="106"/>
                    </a:cubicBezTo>
                    <a:cubicBezTo>
                      <a:pt x="56" y="120"/>
                      <a:pt x="56" y="120"/>
                      <a:pt x="56" y="120"/>
                    </a:cubicBezTo>
                    <a:cubicBezTo>
                      <a:pt x="76" y="122"/>
                      <a:pt x="76" y="122"/>
                      <a:pt x="76" y="122"/>
                    </a:cubicBezTo>
                    <a:cubicBezTo>
                      <a:pt x="74" y="132"/>
                      <a:pt x="74" y="132"/>
                      <a:pt x="74" y="132"/>
                    </a:cubicBezTo>
                    <a:cubicBezTo>
                      <a:pt x="78" y="139"/>
                      <a:pt x="78" y="139"/>
                      <a:pt x="78" y="139"/>
                    </a:cubicBezTo>
                    <a:cubicBezTo>
                      <a:pt x="78" y="139"/>
                      <a:pt x="78" y="139"/>
                      <a:pt x="78" y="139"/>
                    </a:cubicBezTo>
                    <a:cubicBezTo>
                      <a:pt x="78" y="139"/>
                      <a:pt x="78" y="139"/>
                      <a:pt x="78" y="139"/>
                    </a:cubicBezTo>
                    <a:cubicBezTo>
                      <a:pt x="78" y="139"/>
                      <a:pt x="78" y="140"/>
                      <a:pt x="78" y="140"/>
                    </a:cubicBezTo>
                    <a:cubicBezTo>
                      <a:pt x="79" y="142"/>
                      <a:pt x="80" y="153"/>
                      <a:pt x="81" y="160"/>
                    </a:cubicBezTo>
                    <a:cubicBezTo>
                      <a:pt x="81" y="160"/>
                      <a:pt x="81" y="160"/>
                      <a:pt x="82" y="160"/>
                    </a:cubicBezTo>
                    <a:cubicBezTo>
                      <a:pt x="82" y="160"/>
                      <a:pt x="83" y="160"/>
                      <a:pt x="83" y="160"/>
                    </a:cubicBezTo>
                    <a:cubicBezTo>
                      <a:pt x="86" y="159"/>
                      <a:pt x="94" y="148"/>
                      <a:pt x="97" y="144"/>
                    </a:cubicBezTo>
                    <a:cubicBezTo>
                      <a:pt x="100" y="140"/>
                      <a:pt x="136" y="113"/>
                      <a:pt x="142" y="113"/>
                    </a:cubicBezTo>
                    <a:cubicBezTo>
                      <a:pt x="148" y="113"/>
                      <a:pt x="155" y="125"/>
                      <a:pt x="157" y="131"/>
                    </a:cubicBezTo>
                    <a:cubicBezTo>
                      <a:pt x="159" y="137"/>
                      <a:pt x="150" y="137"/>
                      <a:pt x="150" y="142"/>
                    </a:cubicBezTo>
                    <a:cubicBezTo>
                      <a:pt x="150" y="147"/>
                      <a:pt x="159" y="149"/>
                      <a:pt x="159" y="155"/>
                    </a:cubicBezTo>
                    <a:cubicBezTo>
                      <a:pt x="159" y="161"/>
                      <a:pt x="149" y="157"/>
                      <a:pt x="149" y="162"/>
                    </a:cubicBezTo>
                    <a:cubicBezTo>
                      <a:pt x="149" y="167"/>
                      <a:pt x="162" y="175"/>
                      <a:pt x="168" y="178"/>
                    </a:cubicBezTo>
                    <a:cubicBezTo>
                      <a:pt x="174" y="181"/>
                      <a:pt x="177" y="187"/>
                      <a:pt x="177" y="187"/>
                    </a:cubicBezTo>
                    <a:cubicBezTo>
                      <a:pt x="187" y="189"/>
                      <a:pt x="187" y="189"/>
                      <a:pt x="187" y="189"/>
                    </a:cubicBezTo>
                    <a:cubicBezTo>
                      <a:pt x="187" y="189"/>
                      <a:pt x="187" y="190"/>
                      <a:pt x="188" y="192"/>
                    </a:cubicBezTo>
                    <a:cubicBezTo>
                      <a:pt x="188" y="192"/>
                      <a:pt x="188" y="192"/>
                      <a:pt x="188" y="192"/>
                    </a:cubicBezTo>
                    <a:cubicBezTo>
                      <a:pt x="190" y="185"/>
                      <a:pt x="192" y="176"/>
                      <a:pt x="191" y="172"/>
                    </a:cubicBezTo>
                    <a:close/>
                  </a:path>
                </a:pathLst>
              </a:custGeom>
              <a:solidFill>
                <a:schemeClr val="accent4"/>
              </a:solid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70" name="Freeform 322"/>
              <p:cNvSpPr>
                <a:spLocks/>
              </p:cNvSpPr>
              <p:nvPr/>
            </p:nvSpPr>
            <p:spPr bwMode="auto">
              <a:xfrm>
                <a:off x="5042" y="3109"/>
                <a:ext cx="56" cy="48"/>
              </a:xfrm>
              <a:custGeom>
                <a:avLst/>
                <a:gdLst/>
                <a:ahLst/>
                <a:cxnLst>
                  <a:cxn ang="0">
                    <a:pos x="55" y="47"/>
                  </a:cxn>
                  <a:cxn ang="0">
                    <a:pos x="54" y="44"/>
                  </a:cxn>
                  <a:cxn ang="0">
                    <a:pos x="54" y="43"/>
                  </a:cxn>
                  <a:cxn ang="0">
                    <a:pos x="53" y="41"/>
                  </a:cxn>
                  <a:cxn ang="0">
                    <a:pos x="53" y="41"/>
                  </a:cxn>
                  <a:cxn ang="0">
                    <a:pos x="52" y="38"/>
                  </a:cxn>
                  <a:cxn ang="0">
                    <a:pos x="52" y="38"/>
                  </a:cxn>
                  <a:cxn ang="0">
                    <a:pos x="51" y="35"/>
                  </a:cxn>
                  <a:cxn ang="0">
                    <a:pos x="50" y="34"/>
                  </a:cxn>
                  <a:cxn ang="0">
                    <a:pos x="49" y="32"/>
                  </a:cxn>
                  <a:cxn ang="0">
                    <a:pos x="49" y="31"/>
                  </a:cxn>
                  <a:cxn ang="0">
                    <a:pos x="48" y="29"/>
                  </a:cxn>
                  <a:cxn ang="0">
                    <a:pos x="48" y="28"/>
                  </a:cxn>
                  <a:cxn ang="0">
                    <a:pos x="47" y="27"/>
                  </a:cxn>
                  <a:cxn ang="0">
                    <a:pos x="47" y="26"/>
                  </a:cxn>
                  <a:cxn ang="0">
                    <a:pos x="46" y="25"/>
                  </a:cxn>
                  <a:cxn ang="0">
                    <a:pos x="38" y="9"/>
                  </a:cxn>
                  <a:cxn ang="0">
                    <a:pos x="27" y="11"/>
                  </a:cxn>
                  <a:cxn ang="0">
                    <a:pos x="10" y="0"/>
                  </a:cxn>
                  <a:cxn ang="0">
                    <a:pos x="9" y="0"/>
                  </a:cxn>
                  <a:cxn ang="0">
                    <a:pos x="9" y="0"/>
                  </a:cxn>
                  <a:cxn ang="0">
                    <a:pos x="8" y="0"/>
                  </a:cxn>
                  <a:cxn ang="0">
                    <a:pos x="8" y="0"/>
                  </a:cxn>
                  <a:cxn ang="0">
                    <a:pos x="7" y="1"/>
                  </a:cxn>
                  <a:cxn ang="0">
                    <a:pos x="7" y="1"/>
                  </a:cxn>
                  <a:cxn ang="0">
                    <a:pos x="6" y="1"/>
                  </a:cxn>
                  <a:cxn ang="0">
                    <a:pos x="5" y="1"/>
                  </a:cxn>
                  <a:cxn ang="0">
                    <a:pos x="4" y="1"/>
                  </a:cxn>
                  <a:cxn ang="0">
                    <a:pos x="3" y="2"/>
                  </a:cxn>
                  <a:cxn ang="0">
                    <a:pos x="2" y="2"/>
                  </a:cxn>
                  <a:cxn ang="0">
                    <a:pos x="2" y="2"/>
                  </a:cxn>
                  <a:cxn ang="0">
                    <a:pos x="1" y="2"/>
                  </a:cxn>
                  <a:cxn ang="0">
                    <a:pos x="1" y="2"/>
                  </a:cxn>
                  <a:cxn ang="0">
                    <a:pos x="0" y="3"/>
                  </a:cxn>
                  <a:cxn ang="0">
                    <a:pos x="0" y="3"/>
                  </a:cxn>
                  <a:cxn ang="0">
                    <a:pos x="1" y="5"/>
                  </a:cxn>
                  <a:cxn ang="0">
                    <a:pos x="1" y="6"/>
                  </a:cxn>
                  <a:cxn ang="0">
                    <a:pos x="1" y="8"/>
                  </a:cxn>
                  <a:cxn ang="0">
                    <a:pos x="2" y="11"/>
                  </a:cxn>
                  <a:cxn ang="0">
                    <a:pos x="2" y="11"/>
                  </a:cxn>
                  <a:cxn ang="0">
                    <a:pos x="3" y="14"/>
                  </a:cxn>
                  <a:cxn ang="0">
                    <a:pos x="3" y="15"/>
                  </a:cxn>
                  <a:cxn ang="0">
                    <a:pos x="4" y="17"/>
                  </a:cxn>
                  <a:cxn ang="0">
                    <a:pos x="4" y="17"/>
                  </a:cxn>
                  <a:cxn ang="0">
                    <a:pos x="6" y="20"/>
                  </a:cxn>
                  <a:cxn ang="0">
                    <a:pos x="6" y="20"/>
                  </a:cxn>
                  <a:cxn ang="0">
                    <a:pos x="7" y="22"/>
                  </a:cxn>
                  <a:cxn ang="0">
                    <a:pos x="8" y="23"/>
                  </a:cxn>
                  <a:cxn ang="0">
                    <a:pos x="10" y="25"/>
                  </a:cxn>
                  <a:cxn ang="0">
                    <a:pos x="52" y="47"/>
                  </a:cxn>
                  <a:cxn ang="0">
                    <a:pos x="55" y="47"/>
                  </a:cxn>
                  <a:cxn ang="0">
                    <a:pos x="55" y="47"/>
                  </a:cxn>
                </a:cxnLst>
                <a:rect l="0" t="0" r="r" b="b"/>
                <a:pathLst>
                  <a:path w="55" h="47">
                    <a:moveTo>
                      <a:pt x="55" y="47"/>
                    </a:moveTo>
                    <a:cubicBezTo>
                      <a:pt x="55" y="46"/>
                      <a:pt x="55" y="45"/>
                      <a:pt x="54" y="44"/>
                    </a:cubicBezTo>
                    <a:cubicBezTo>
                      <a:pt x="54" y="44"/>
                      <a:pt x="54" y="44"/>
                      <a:pt x="54" y="43"/>
                    </a:cubicBezTo>
                    <a:cubicBezTo>
                      <a:pt x="54" y="43"/>
                      <a:pt x="53" y="42"/>
                      <a:pt x="53" y="41"/>
                    </a:cubicBezTo>
                    <a:cubicBezTo>
                      <a:pt x="53" y="41"/>
                      <a:pt x="53" y="41"/>
                      <a:pt x="53" y="41"/>
                    </a:cubicBezTo>
                    <a:cubicBezTo>
                      <a:pt x="53" y="40"/>
                      <a:pt x="52" y="39"/>
                      <a:pt x="52" y="38"/>
                    </a:cubicBezTo>
                    <a:cubicBezTo>
                      <a:pt x="52" y="38"/>
                      <a:pt x="52" y="38"/>
                      <a:pt x="52" y="38"/>
                    </a:cubicBezTo>
                    <a:cubicBezTo>
                      <a:pt x="51" y="37"/>
                      <a:pt x="51" y="36"/>
                      <a:pt x="51" y="35"/>
                    </a:cubicBezTo>
                    <a:cubicBezTo>
                      <a:pt x="50" y="34"/>
                      <a:pt x="50" y="34"/>
                      <a:pt x="50" y="34"/>
                    </a:cubicBezTo>
                    <a:cubicBezTo>
                      <a:pt x="50" y="33"/>
                      <a:pt x="50" y="32"/>
                      <a:pt x="49" y="32"/>
                    </a:cubicBezTo>
                    <a:cubicBezTo>
                      <a:pt x="49" y="32"/>
                      <a:pt x="49" y="31"/>
                      <a:pt x="49" y="31"/>
                    </a:cubicBezTo>
                    <a:cubicBezTo>
                      <a:pt x="49" y="30"/>
                      <a:pt x="48" y="29"/>
                      <a:pt x="48" y="29"/>
                    </a:cubicBezTo>
                    <a:cubicBezTo>
                      <a:pt x="48" y="29"/>
                      <a:pt x="48" y="28"/>
                      <a:pt x="48" y="28"/>
                    </a:cubicBezTo>
                    <a:cubicBezTo>
                      <a:pt x="48" y="28"/>
                      <a:pt x="47" y="27"/>
                      <a:pt x="47" y="27"/>
                    </a:cubicBezTo>
                    <a:cubicBezTo>
                      <a:pt x="47" y="27"/>
                      <a:pt x="47" y="26"/>
                      <a:pt x="47" y="26"/>
                    </a:cubicBezTo>
                    <a:cubicBezTo>
                      <a:pt x="47" y="26"/>
                      <a:pt x="46" y="25"/>
                      <a:pt x="46" y="25"/>
                    </a:cubicBezTo>
                    <a:cubicBezTo>
                      <a:pt x="43" y="21"/>
                      <a:pt x="47" y="10"/>
                      <a:pt x="38" y="9"/>
                    </a:cubicBezTo>
                    <a:cubicBezTo>
                      <a:pt x="29" y="8"/>
                      <a:pt x="27" y="11"/>
                      <a:pt x="27" y="11"/>
                    </a:cubicBezTo>
                    <a:cubicBezTo>
                      <a:pt x="27" y="11"/>
                      <a:pt x="17" y="10"/>
                      <a:pt x="10" y="0"/>
                    </a:cubicBezTo>
                    <a:cubicBezTo>
                      <a:pt x="10" y="0"/>
                      <a:pt x="10" y="0"/>
                      <a:pt x="9" y="0"/>
                    </a:cubicBezTo>
                    <a:cubicBezTo>
                      <a:pt x="9" y="0"/>
                      <a:pt x="9" y="0"/>
                      <a:pt x="9" y="0"/>
                    </a:cubicBezTo>
                    <a:cubicBezTo>
                      <a:pt x="9" y="0"/>
                      <a:pt x="9" y="0"/>
                      <a:pt x="8" y="0"/>
                    </a:cubicBezTo>
                    <a:cubicBezTo>
                      <a:pt x="8" y="0"/>
                      <a:pt x="8" y="0"/>
                      <a:pt x="8" y="0"/>
                    </a:cubicBezTo>
                    <a:cubicBezTo>
                      <a:pt x="8" y="0"/>
                      <a:pt x="7" y="0"/>
                      <a:pt x="7" y="1"/>
                    </a:cubicBezTo>
                    <a:cubicBezTo>
                      <a:pt x="7" y="1"/>
                      <a:pt x="7" y="1"/>
                      <a:pt x="7" y="1"/>
                    </a:cubicBezTo>
                    <a:cubicBezTo>
                      <a:pt x="6" y="1"/>
                      <a:pt x="6" y="1"/>
                      <a:pt x="6" y="1"/>
                    </a:cubicBezTo>
                    <a:cubicBezTo>
                      <a:pt x="5" y="1"/>
                      <a:pt x="5" y="1"/>
                      <a:pt x="5" y="1"/>
                    </a:cubicBezTo>
                    <a:cubicBezTo>
                      <a:pt x="5" y="1"/>
                      <a:pt x="4" y="1"/>
                      <a:pt x="4" y="1"/>
                    </a:cubicBezTo>
                    <a:cubicBezTo>
                      <a:pt x="4" y="2"/>
                      <a:pt x="4" y="2"/>
                      <a:pt x="3" y="2"/>
                    </a:cubicBezTo>
                    <a:cubicBezTo>
                      <a:pt x="3" y="2"/>
                      <a:pt x="3" y="2"/>
                      <a:pt x="2" y="2"/>
                    </a:cubicBezTo>
                    <a:cubicBezTo>
                      <a:pt x="2" y="2"/>
                      <a:pt x="2" y="2"/>
                      <a:pt x="2" y="2"/>
                    </a:cubicBezTo>
                    <a:cubicBezTo>
                      <a:pt x="1" y="2"/>
                      <a:pt x="1" y="2"/>
                      <a:pt x="1" y="2"/>
                    </a:cubicBezTo>
                    <a:cubicBezTo>
                      <a:pt x="1" y="2"/>
                      <a:pt x="1" y="2"/>
                      <a:pt x="1" y="2"/>
                    </a:cubicBezTo>
                    <a:cubicBezTo>
                      <a:pt x="0" y="3"/>
                      <a:pt x="0" y="3"/>
                      <a:pt x="0" y="3"/>
                    </a:cubicBezTo>
                    <a:cubicBezTo>
                      <a:pt x="0" y="3"/>
                      <a:pt x="0" y="3"/>
                      <a:pt x="0" y="3"/>
                    </a:cubicBezTo>
                    <a:cubicBezTo>
                      <a:pt x="0" y="4"/>
                      <a:pt x="0" y="4"/>
                      <a:pt x="1" y="5"/>
                    </a:cubicBezTo>
                    <a:cubicBezTo>
                      <a:pt x="1" y="5"/>
                      <a:pt x="1" y="6"/>
                      <a:pt x="1" y="6"/>
                    </a:cubicBezTo>
                    <a:cubicBezTo>
                      <a:pt x="1" y="7"/>
                      <a:pt x="1" y="7"/>
                      <a:pt x="1" y="8"/>
                    </a:cubicBezTo>
                    <a:cubicBezTo>
                      <a:pt x="2" y="9"/>
                      <a:pt x="2" y="10"/>
                      <a:pt x="2" y="11"/>
                    </a:cubicBezTo>
                    <a:cubicBezTo>
                      <a:pt x="2" y="11"/>
                      <a:pt x="2" y="11"/>
                      <a:pt x="2" y="11"/>
                    </a:cubicBezTo>
                    <a:cubicBezTo>
                      <a:pt x="3" y="12"/>
                      <a:pt x="3" y="13"/>
                      <a:pt x="3" y="14"/>
                    </a:cubicBezTo>
                    <a:cubicBezTo>
                      <a:pt x="3" y="14"/>
                      <a:pt x="3" y="14"/>
                      <a:pt x="3" y="15"/>
                    </a:cubicBezTo>
                    <a:cubicBezTo>
                      <a:pt x="4" y="15"/>
                      <a:pt x="4" y="16"/>
                      <a:pt x="4" y="17"/>
                    </a:cubicBezTo>
                    <a:cubicBezTo>
                      <a:pt x="4" y="17"/>
                      <a:pt x="4" y="17"/>
                      <a:pt x="4" y="17"/>
                    </a:cubicBezTo>
                    <a:cubicBezTo>
                      <a:pt x="5" y="18"/>
                      <a:pt x="5" y="19"/>
                      <a:pt x="6" y="20"/>
                    </a:cubicBezTo>
                    <a:cubicBezTo>
                      <a:pt x="6" y="20"/>
                      <a:pt x="6" y="20"/>
                      <a:pt x="6" y="20"/>
                    </a:cubicBezTo>
                    <a:cubicBezTo>
                      <a:pt x="7" y="21"/>
                      <a:pt x="7" y="22"/>
                      <a:pt x="7" y="22"/>
                    </a:cubicBezTo>
                    <a:cubicBezTo>
                      <a:pt x="8" y="22"/>
                      <a:pt x="8" y="23"/>
                      <a:pt x="8" y="23"/>
                    </a:cubicBezTo>
                    <a:cubicBezTo>
                      <a:pt x="9" y="24"/>
                      <a:pt x="9" y="24"/>
                      <a:pt x="10" y="25"/>
                    </a:cubicBezTo>
                    <a:cubicBezTo>
                      <a:pt x="20" y="33"/>
                      <a:pt x="37" y="47"/>
                      <a:pt x="52" y="47"/>
                    </a:cubicBezTo>
                    <a:cubicBezTo>
                      <a:pt x="53" y="47"/>
                      <a:pt x="54" y="47"/>
                      <a:pt x="55" y="47"/>
                    </a:cubicBezTo>
                    <a:cubicBezTo>
                      <a:pt x="55" y="47"/>
                      <a:pt x="55" y="47"/>
                      <a:pt x="55" y="47"/>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71" name="Freeform 323"/>
              <p:cNvSpPr>
                <a:spLocks/>
              </p:cNvSpPr>
              <p:nvPr/>
            </p:nvSpPr>
            <p:spPr bwMode="auto">
              <a:xfrm>
                <a:off x="4639" y="3500"/>
                <a:ext cx="32" cy="71"/>
              </a:xfrm>
              <a:custGeom>
                <a:avLst/>
                <a:gdLst/>
                <a:ahLst/>
                <a:cxnLst>
                  <a:cxn ang="0">
                    <a:pos x="13" y="2"/>
                  </a:cxn>
                  <a:cxn ang="0">
                    <a:pos x="6" y="21"/>
                  </a:cxn>
                  <a:cxn ang="0">
                    <a:pos x="6" y="40"/>
                  </a:cxn>
                  <a:cxn ang="0">
                    <a:pos x="7" y="62"/>
                  </a:cxn>
                  <a:cxn ang="0">
                    <a:pos x="21" y="54"/>
                  </a:cxn>
                  <a:cxn ang="0">
                    <a:pos x="27" y="56"/>
                  </a:cxn>
                  <a:cxn ang="0">
                    <a:pos x="32" y="47"/>
                  </a:cxn>
                  <a:cxn ang="0">
                    <a:pos x="31" y="1"/>
                  </a:cxn>
                  <a:cxn ang="0">
                    <a:pos x="13" y="2"/>
                  </a:cxn>
                </a:cxnLst>
                <a:rect l="0" t="0" r="r" b="b"/>
                <a:pathLst>
                  <a:path w="32" h="70">
                    <a:moveTo>
                      <a:pt x="13" y="2"/>
                    </a:moveTo>
                    <a:cubicBezTo>
                      <a:pt x="7" y="6"/>
                      <a:pt x="6" y="21"/>
                      <a:pt x="6" y="21"/>
                    </a:cubicBezTo>
                    <a:cubicBezTo>
                      <a:pt x="6" y="21"/>
                      <a:pt x="7" y="34"/>
                      <a:pt x="6" y="40"/>
                    </a:cubicBezTo>
                    <a:cubicBezTo>
                      <a:pt x="5" y="46"/>
                      <a:pt x="0" y="54"/>
                      <a:pt x="7" y="62"/>
                    </a:cubicBezTo>
                    <a:cubicBezTo>
                      <a:pt x="13" y="70"/>
                      <a:pt x="18" y="55"/>
                      <a:pt x="21" y="54"/>
                    </a:cubicBezTo>
                    <a:cubicBezTo>
                      <a:pt x="22" y="53"/>
                      <a:pt x="24" y="54"/>
                      <a:pt x="27" y="56"/>
                    </a:cubicBezTo>
                    <a:cubicBezTo>
                      <a:pt x="29" y="51"/>
                      <a:pt x="32" y="47"/>
                      <a:pt x="32" y="47"/>
                    </a:cubicBezTo>
                    <a:cubicBezTo>
                      <a:pt x="31" y="1"/>
                      <a:pt x="31" y="1"/>
                      <a:pt x="31" y="1"/>
                    </a:cubicBezTo>
                    <a:cubicBezTo>
                      <a:pt x="26" y="0"/>
                      <a:pt x="17" y="0"/>
                      <a:pt x="13" y="2"/>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72" name="Freeform 324"/>
              <p:cNvSpPr>
                <a:spLocks/>
              </p:cNvSpPr>
              <p:nvPr/>
            </p:nvSpPr>
            <p:spPr bwMode="auto">
              <a:xfrm>
                <a:off x="4655" y="3454"/>
                <a:ext cx="186" cy="198"/>
              </a:xfrm>
              <a:custGeom>
                <a:avLst/>
                <a:gdLst/>
                <a:ahLst/>
                <a:cxnLst>
                  <a:cxn ang="0">
                    <a:pos x="141" y="13"/>
                  </a:cxn>
                  <a:cxn ang="0">
                    <a:pos x="138" y="15"/>
                  </a:cxn>
                  <a:cxn ang="0">
                    <a:pos x="135" y="18"/>
                  </a:cxn>
                  <a:cxn ang="0">
                    <a:pos x="132" y="20"/>
                  </a:cxn>
                  <a:cxn ang="0">
                    <a:pos x="129" y="23"/>
                  </a:cxn>
                  <a:cxn ang="0">
                    <a:pos x="126" y="25"/>
                  </a:cxn>
                  <a:cxn ang="0">
                    <a:pos x="122" y="28"/>
                  </a:cxn>
                  <a:cxn ang="0">
                    <a:pos x="119" y="31"/>
                  </a:cxn>
                  <a:cxn ang="0">
                    <a:pos x="115" y="33"/>
                  </a:cxn>
                  <a:cxn ang="0">
                    <a:pos x="112" y="36"/>
                  </a:cxn>
                  <a:cxn ang="0">
                    <a:pos x="109" y="38"/>
                  </a:cxn>
                  <a:cxn ang="0">
                    <a:pos x="105" y="41"/>
                  </a:cxn>
                  <a:cxn ang="0">
                    <a:pos x="102" y="43"/>
                  </a:cxn>
                  <a:cxn ang="0">
                    <a:pos x="98" y="45"/>
                  </a:cxn>
                  <a:cxn ang="0">
                    <a:pos x="95" y="47"/>
                  </a:cxn>
                  <a:cxn ang="0">
                    <a:pos x="92" y="49"/>
                  </a:cxn>
                  <a:cxn ang="0">
                    <a:pos x="89" y="51"/>
                  </a:cxn>
                  <a:cxn ang="0">
                    <a:pos x="85" y="53"/>
                  </a:cxn>
                  <a:cxn ang="0">
                    <a:pos x="83" y="54"/>
                  </a:cxn>
                  <a:cxn ang="0">
                    <a:pos x="80" y="55"/>
                  </a:cxn>
                  <a:cxn ang="0">
                    <a:pos x="77" y="56"/>
                  </a:cxn>
                  <a:cxn ang="0">
                    <a:pos x="75" y="57"/>
                  </a:cxn>
                  <a:cxn ang="0">
                    <a:pos x="72" y="57"/>
                  </a:cxn>
                  <a:cxn ang="0">
                    <a:pos x="22" y="33"/>
                  </a:cxn>
                  <a:cxn ang="0">
                    <a:pos x="15" y="45"/>
                  </a:cxn>
                  <a:cxn ang="0">
                    <a:pos x="16" y="93"/>
                  </a:cxn>
                  <a:cxn ang="0">
                    <a:pos x="10" y="104"/>
                  </a:cxn>
                  <a:cxn ang="0">
                    <a:pos x="9" y="106"/>
                  </a:cxn>
                  <a:cxn ang="0">
                    <a:pos x="9" y="107"/>
                  </a:cxn>
                  <a:cxn ang="0">
                    <a:pos x="14" y="134"/>
                  </a:cxn>
                  <a:cxn ang="0">
                    <a:pos x="0" y="197"/>
                  </a:cxn>
                  <a:cxn ang="0">
                    <a:pos x="76" y="185"/>
                  </a:cxn>
                  <a:cxn ang="0">
                    <a:pos x="121" y="147"/>
                  </a:cxn>
                  <a:cxn ang="0">
                    <a:pos x="63" y="100"/>
                  </a:cxn>
                  <a:cxn ang="0">
                    <a:pos x="123" y="94"/>
                  </a:cxn>
                  <a:cxn ang="0">
                    <a:pos x="165" y="76"/>
                  </a:cxn>
                  <a:cxn ang="0">
                    <a:pos x="185" y="53"/>
                  </a:cxn>
                  <a:cxn ang="0">
                    <a:pos x="168" y="30"/>
                  </a:cxn>
                  <a:cxn ang="0">
                    <a:pos x="143" y="11"/>
                  </a:cxn>
                </a:cxnLst>
                <a:rect l="0" t="0" r="r" b="b"/>
                <a:pathLst>
                  <a:path w="185" h="197">
                    <a:moveTo>
                      <a:pt x="143" y="11"/>
                    </a:moveTo>
                    <a:cubicBezTo>
                      <a:pt x="143" y="12"/>
                      <a:pt x="142" y="12"/>
                      <a:pt x="141" y="13"/>
                    </a:cubicBezTo>
                    <a:cubicBezTo>
                      <a:pt x="141" y="13"/>
                      <a:pt x="141" y="13"/>
                      <a:pt x="141" y="13"/>
                    </a:cubicBezTo>
                    <a:cubicBezTo>
                      <a:pt x="140" y="14"/>
                      <a:pt x="139" y="15"/>
                      <a:pt x="138" y="15"/>
                    </a:cubicBezTo>
                    <a:cubicBezTo>
                      <a:pt x="138" y="15"/>
                      <a:pt x="138" y="15"/>
                      <a:pt x="138" y="16"/>
                    </a:cubicBezTo>
                    <a:cubicBezTo>
                      <a:pt x="137" y="16"/>
                      <a:pt x="136" y="17"/>
                      <a:pt x="135" y="18"/>
                    </a:cubicBezTo>
                    <a:cubicBezTo>
                      <a:pt x="135" y="18"/>
                      <a:pt x="135" y="18"/>
                      <a:pt x="135" y="18"/>
                    </a:cubicBezTo>
                    <a:cubicBezTo>
                      <a:pt x="134" y="19"/>
                      <a:pt x="133" y="19"/>
                      <a:pt x="132" y="20"/>
                    </a:cubicBezTo>
                    <a:cubicBezTo>
                      <a:pt x="132" y="20"/>
                      <a:pt x="132" y="21"/>
                      <a:pt x="132" y="21"/>
                    </a:cubicBezTo>
                    <a:cubicBezTo>
                      <a:pt x="131" y="21"/>
                      <a:pt x="130" y="22"/>
                      <a:pt x="129" y="23"/>
                    </a:cubicBezTo>
                    <a:cubicBezTo>
                      <a:pt x="129" y="23"/>
                      <a:pt x="129" y="23"/>
                      <a:pt x="128" y="23"/>
                    </a:cubicBezTo>
                    <a:cubicBezTo>
                      <a:pt x="128" y="24"/>
                      <a:pt x="127" y="25"/>
                      <a:pt x="126" y="25"/>
                    </a:cubicBezTo>
                    <a:cubicBezTo>
                      <a:pt x="125" y="26"/>
                      <a:pt x="125" y="26"/>
                      <a:pt x="125" y="26"/>
                    </a:cubicBezTo>
                    <a:cubicBezTo>
                      <a:pt x="124" y="27"/>
                      <a:pt x="123" y="27"/>
                      <a:pt x="122" y="28"/>
                    </a:cubicBezTo>
                    <a:cubicBezTo>
                      <a:pt x="122" y="28"/>
                      <a:pt x="122" y="28"/>
                      <a:pt x="122" y="29"/>
                    </a:cubicBezTo>
                    <a:cubicBezTo>
                      <a:pt x="121" y="29"/>
                      <a:pt x="120" y="30"/>
                      <a:pt x="119" y="31"/>
                    </a:cubicBezTo>
                    <a:cubicBezTo>
                      <a:pt x="119" y="31"/>
                      <a:pt x="118" y="31"/>
                      <a:pt x="118" y="31"/>
                    </a:cubicBezTo>
                    <a:cubicBezTo>
                      <a:pt x="117" y="32"/>
                      <a:pt x="116" y="33"/>
                      <a:pt x="115" y="33"/>
                    </a:cubicBezTo>
                    <a:cubicBezTo>
                      <a:pt x="115" y="33"/>
                      <a:pt x="115" y="34"/>
                      <a:pt x="115" y="34"/>
                    </a:cubicBezTo>
                    <a:cubicBezTo>
                      <a:pt x="114" y="35"/>
                      <a:pt x="113" y="35"/>
                      <a:pt x="112" y="36"/>
                    </a:cubicBezTo>
                    <a:cubicBezTo>
                      <a:pt x="112" y="36"/>
                      <a:pt x="111" y="36"/>
                      <a:pt x="111" y="37"/>
                    </a:cubicBezTo>
                    <a:cubicBezTo>
                      <a:pt x="110" y="37"/>
                      <a:pt x="109" y="38"/>
                      <a:pt x="109" y="38"/>
                    </a:cubicBezTo>
                    <a:cubicBezTo>
                      <a:pt x="108" y="39"/>
                      <a:pt x="108" y="39"/>
                      <a:pt x="108" y="39"/>
                    </a:cubicBezTo>
                    <a:cubicBezTo>
                      <a:pt x="107" y="40"/>
                      <a:pt x="106" y="40"/>
                      <a:pt x="105" y="41"/>
                    </a:cubicBezTo>
                    <a:cubicBezTo>
                      <a:pt x="105" y="41"/>
                      <a:pt x="104" y="41"/>
                      <a:pt x="104" y="41"/>
                    </a:cubicBezTo>
                    <a:cubicBezTo>
                      <a:pt x="103" y="42"/>
                      <a:pt x="102" y="43"/>
                      <a:pt x="102" y="43"/>
                    </a:cubicBezTo>
                    <a:cubicBezTo>
                      <a:pt x="101" y="43"/>
                      <a:pt x="101" y="44"/>
                      <a:pt x="101" y="44"/>
                    </a:cubicBezTo>
                    <a:cubicBezTo>
                      <a:pt x="100" y="44"/>
                      <a:pt x="99" y="45"/>
                      <a:pt x="98" y="45"/>
                    </a:cubicBezTo>
                    <a:cubicBezTo>
                      <a:pt x="98" y="46"/>
                      <a:pt x="98" y="46"/>
                      <a:pt x="97" y="46"/>
                    </a:cubicBezTo>
                    <a:cubicBezTo>
                      <a:pt x="96" y="47"/>
                      <a:pt x="96" y="47"/>
                      <a:pt x="95" y="47"/>
                    </a:cubicBezTo>
                    <a:cubicBezTo>
                      <a:pt x="95" y="48"/>
                      <a:pt x="94" y="48"/>
                      <a:pt x="94" y="48"/>
                    </a:cubicBezTo>
                    <a:cubicBezTo>
                      <a:pt x="93" y="49"/>
                      <a:pt x="92" y="49"/>
                      <a:pt x="92" y="49"/>
                    </a:cubicBezTo>
                    <a:cubicBezTo>
                      <a:pt x="91" y="50"/>
                      <a:pt x="91" y="50"/>
                      <a:pt x="91" y="50"/>
                    </a:cubicBezTo>
                    <a:cubicBezTo>
                      <a:pt x="90" y="50"/>
                      <a:pt x="89" y="51"/>
                      <a:pt x="89" y="51"/>
                    </a:cubicBezTo>
                    <a:cubicBezTo>
                      <a:pt x="88" y="51"/>
                      <a:pt x="88" y="52"/>
                      <a:pt x="87" y="52"/>
                    </a:cubicBezTo>
                    <a:cubicBezTo>
                      <a:pt x="87" y="52"/>
                      <a:pt x="86" y="52"/>
                      <a:pt x="85" y="53"/>
                    </a:cubicBezTo>
                    <a:cubicBezTo>
                      <a:pt x="85" y="53"/>
                      <a:pt x="85" y="53"/>
                      <a:pt x="84" y="53"/>
                    </a:cubicBezTo>
                    <a:cubicBezTo>
                      <a:pt x="84" y="54"/>
                      <a:pt x="83" y="54"/>
                      <a:pt x="83" y="54"/>
                    </a:cubicBezTo>
                    <a:cubicBezTo>
                      <a:pt x="82" y="54"/>
                      <a:pt x="82" y="54"/>
                      <a:pt x="82" y="54"/>
                    </a:cubicBezTo>
                    <a:cubicBezTo>
                      <a:pt x="81" y="55"/>
                      <a:pt x="80" y="55"/>
                      <a:pt x="80" y="55"/>
                    </a:cubicBezTo>
                    <a:cubicBezTo>
                      <a:pt x="80" y="55"/>
                      <a:pt x="79" y="55"/>
                      <a:pt x="79" y="56"/>
                    </a:cubicBezTo>
                    <a:cubicBezTo>
                      <a:pt x="78" y="56"/>
                      <a:pt x="78" y="56"/>
                      <a:pt x="77" y="56"/>
                    </a:cubicBezTo>
                    <a:cubicBezTo>
                      <a:pt x="77" y="56"/>
                      <a:pt x="77" y="56"/>
                      <a:pt x="76" y="56"/>
                    </a:cubicBezTo>
                    <a:cubicBezTo>
                      <a:pt x="76" y="56"/>
                      <a:pt x="75" y="57"/>
                      <a:pt x="75" y="57"/>
                    </a:cubicBezTo>
                    <a:cubicBezTo>
                      <a:pt x="75" y="57"/>
                      <a:pt x="74" y="57"/>
                      <a:pt x="74" y="57"/>
                    </a:cubicBezTo>
                    <a:cubicBezTo>
                      <a:pt x="73" y="57"/>
                      <a:pt x="73" y="57"/>
                      <a:pt x="72" y="57"/>
                    </a:cubicBezTo>
                    <a:cubicBezTo>
                      <a:pt x="51" y="57"/>
                      <a:pt x="44" y="45"/>
                      <a:pt x="44" y="45"/>
                    </a:cubicBezTo>
                    <a:cubicBezTo>
                      <a:pt x="22" y="33"/>
                      <a:pt x="22" y="33"/>
                      <a:pt x="22" y="33"/>
                    </a:cubicBezTo>
                    <a:cubicBezTo>
                      <a:pt x="18" y="36"/>
                      <a:pt x="18" y="36"/>
                      <a:pt x="18" y="36"/>
                    </a:cubicBezTo>
                    <a:cubicBezTo>
                      <a:pt x="15" y="45"/>
                      <a:pt x="15" y="45"/>
                      <a:pt x="15" y="45"/>
                    </a:cubicBezTo>
                    <a:cubicBezTo>
                      <a:pt x="15" y="47"/>
                      <a:pt x="15" y="47"/>
                      <a:pt x="15" y="47"/>
                    </a:cubicBezTo>
                    <a:cubicBezTo>
                      <a:pt x="16" y="93"/>
                      <a:pt x="16" y="93"/>
                      <a:pt x="16" y="93"/>
                    </a:cubicBezTo>
                    <a:cubicBezTo>
                      <a:pt x="16" y="93"/>
                      <a:pt x="13" y="97"/>
                      <a:pt x="11" y="102"/>
                    </a:cubicBezTo>
                    <a:cubicBezTo>
                      <a:pt x="10" y="103"/>
                      <a:pt x="10" y="104"/>
                      <a:pt x="10" y="104"/>
                    </a:cubicBezTo>
                    <a:cubicBezTo>
                      <a:pt x="10" y="104"/>
                      <a:pt x="9" y="105"/>
                      <a:pt x="9" y="105"/>
                    </a:cubicBezTo>
                    <a:cubicBezTo>
                      <a:pt x="9" y="105"/>
                      <a:pt x="9" y="105"/>
                      <a:pt x="9" y="106"/>
                    </a:cubicBezTo>
                    <a:cubicBezTo>
                      <a:pt x="9" y="106"/>
                      <a:pt x="9" y="106"/>
                      <a:pt x="9" y="106"/>
                    </a:cubicBezTo>
                    <a:cubicBezTo>
                      <a:pt x="9" y="106"/>
                      <a:pt x="9" y="107"/>
                      <a:pt x="9" y="107"/>
                    </a:cubicBezTo>
                    <a:cubicBezTo>
                      <a:pt x="9" y="111"/>
                      <a:pt x="11" y="111"/>
                      <a:pt x="15" y="115"/>
                    </a:cubicBezTo>
                    <a:cubicBezTo>
                      <a:pt x="19" y="119"/>
                      <a:pt x="17" y="127"/>
                      <a:pt x="14" y="134"/>
                    </a:cubicBezTo>
                    <a:cubicBezTo>
                      <a:pt x="11" y="141"/>
                      <a:pt x="3" y="146"/>
                      <a:pt x="3" y="158"/>
                    </a:cubicBezTo>
                    <a:cubicBezTo>
                      <a:pt x="3" y="165"/>
                      <a:pt x="1" y="184"/>
                      <a:pt x="0" y="197"/>
                    </a:cubicBezTo>
                    <a:cubicBezTo>
                      <a:pt x="70" y="197"/>
                      <a:pt x="70" y="197"/>
                      <a:pt x="70" y="197"/>
                    </a:cubicBezTo>
                    <a:cubicBezTo>
                      <a:pt x="72" y="191"/>
                      <a:pt x="74" y="186"/>
                      <a:pt x="76" y="185"/>
                    </a:cubicBezTo>
                    <a:cubicBezTo>
                      <a:pt x="82" y="183"/>
                      <a:pt x="99" y="187"/>
                      <a:pt x="107" y="180"/>
                    </a:cubicBezTo>
                    <a:cubicBezTo>
                      <a:pt x="115" y="173"/>
                      <a:pt x="121" y="147"/>
                      <a:pt x="121" y="147"/>
                    </a:cubicBezTo>
                    <a:cubicBezTo>
                      <a:pt x="121" y="147"/>
                      <a:pt x="102" y="112"/>
                      <a:pt x="95" y="108"/>
                    </a:cubicBezTo>
                    <a:cubicBezTo>
                      <a:pt x="88" y="104"/>
                      <a:pt x="56" y="107"/>
                      <a:pt x="63" y="100"/>
                    </a:cubicBezTo>
                    <a:cubicBezTo>
                      <a:pt x="70" y="93"/>
                      <a:pt x="95" y="94"/>
                      <a:pt x="95" y="94"/>
                    </a:cubicBezTo>
                    <a:cubicBezTo>
                      <a:pt x="123" y="94"/>
                      <a:pt x="123" y="94"/>
                      <a:pt x="123" y="94"/>
                    </a:cubicBezTo>
                    <a:cubicBezTo>
                      <a:pt x="131" y="80"/>
                      <a:pt x="131" y="80"/>
                      <a:pt x="131" y="80"/>
                    </a:cubicBezTo>
                    <a:cubicBezTo>
                      <a:pt x="131" y="80"/>
                      <a:pt x="159" y="82"/>
                      <a:pt x="165" y="76"/>
                    </a:cubicBezTo>
                    <a:cubicBezTo>
                      <a:pt x="171" y="70"/>
                      <a:pt x="184" y="62"/>
                      <a:pt x="184" y="62"/>
                    </a:cubicBezTo>
                    <a:cubicBezTo>
                      <a:pt x="185" y="53"/>
                      <a:pt x="185" y="53"/>
                      <a:pt x="185" y="53"/>
                    </a:cubicBezTo>
                    <a:cubicBezTo>
                      <a:pt x="168" y="44"/>
                      <a:pt x="168" y="44"/>
                      <a:pt x="168" y="44"/>
                    </a:cubicBezTo>
                    <a:cubicBezTo>
                      <a:pt x="168" y="30"/>
                      <a:pt x="168" y="30"/>
                      <a:pt x="168" y="30"/>
                    </a:cubicBezTo>
                    <a:cubicBezTo>
                      <a:pt x="156" y="0"/>
                      <a:pt x="156" y="0"/>
                      <a:pt x="156" y="0"/>
                    </a:cubicBezTo>
                    <a:cubicBezTo>
                      <a:pt x="155" y="1"/>
                      <a:pt x="150" y="5"/>
                      <a:pt x="143" y="11"/>
                    </a:cubicBezTo>
                    <a:cubicBezTo>
                      <a:pt x="143" y="11"/>
                      <a:pt x="143" y="11"/>
                      <a:pt x="143" y="11"/>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73" name="Freeform 325"/>
              <p:cNvSpPr>
                <a:spLocks/>
              </p:cNvSpPr>
              <p:nvPr/>
            </p:nvSpPr>
            <p:spPr bwMode="auto">
              <a:xfrm>
                <a:off x="4613" y="3449"/>
                <a:ext cx="67" cy="203"/>
              </a:xfrm>
              <a:custGeom>
                <a:avLst/>
                <a:gdLst/>
                <a:ahLst/>
                <a:cxnLst>
                  <a:cxn ang="0">
                    <a:pos x="56" y="139"/>
                  </a:cxn>
                  <a:cxn ang="0">
                    <a:pos x="57" y="120"/>
                  </a:cxn>
                  <a:cxn ang="0">
                    <a:pos x="51" y="112"/>
                  </a:cxn>
                  <a:cxn ang="0">
                    <a:pos x="51" y="111"/>
                  </a:cxn>
                  <a:cxn ang="0">
                    <a:pos x="51" y="111"/>
                  </a:cxn>
                  <a:cxn ang="0">
                    <a:pos x="51" y="110"/>
                  </a:cxn>
                  <a:cxn ang="0">
                    <a:pos x="52" y="109"/>
                  </a:cxn>
                  <a:cxn ang="0">
                    <a:pos x="53" y="107"/>
                  </a:cxn>
                  <a:cxn ang="0">
                    <a:pos x="47" y="105"/>
                  </a:cxn>
                  <a:cxn ang="0">
                    <a:pos x="33" y="113"/>
                  </a:cxn>
                  <a:cxn ang="0">
                    <a:pos x="32" y="91"/>
                  </a:cxn>
                  <a:cxn ang="0">
                    <a:pos x="32" y="72"/>
                  </a:cxn>
                  <a:cxn ang="0">
                    <a:pos x="39" y="53"/>
                  </a:cxn>
                  <a:cxn ang="0">
                    <a:pos x="57" y="52"/>
                  </a:cxn>
                  <a:cxn ang="0">
                    <a:pos x="57" y="50"/>
                  </a:cxn>
                  <a:cxn ang="0">
                    <a:pos x="60" y="41"/>
                  </a:cxn>
                  <a:cxn ang="0">
                    <a:pos x="57" y="11"/>
                  </a:cxn>
                  <a:cxn ang="0">
                    <a:pos x="67" y="0"/>
                  </a:cxn>
                  <a:cxn ang="0">
                    <a:pos x="52" y="3"/>
                  </a:cxn>
                  <a:cxn ang="0">
                    <a:pos x="48" y="20"/>
                  </a:cxn>
                  <a:cxn ang="0">
                    <a:pos x="34" y="21"/>
                  </a:cxn>
                  <a:cxn ang="0">
                    <a:pos x="27" y="34"/>
                  </a:cxn>
                  <a:cxn ang="0">
                    <a:pos x="22" y="39"/>
                  </a:cxn>
                  <a:cxn ang="0">
                    <a:pos x="27" y="63"/>
                  </a:cxn>
                  <a:cxn ang="0">
                    <a:pos x="13" y="89"/>
                  </a:cxn>
                  <a:cxn ang="0">
                    <a:pos x="11" y="105"/>
                  </a:cxn>
                  <a:cxn ang="0">
                    <a:pos x="0" y="113"/>
                  </a:cxn>
                  <a:cxn ang="0">
                    <a:pos x="34" y="202"/>
                  </a:cxn>
                  <a:cxn ang="0">
                    <a:pos x="42" y="202"/>
                  </a:cxn>
                  <a:cxn ang="0">
                    <a:pos x="45" y="163"/>
                  </a:cxn>
                  <a:cxn ang="0">
                    <a:pos x="56" y="139"/>
                  </a:cxn>
                </a:cxnLst>
                <a:rect l="0" t="0" r="r" b="b"/>
                <a:pathLst>
                  <a:path w="67" h="202">
                    <a:moveTo>
                      <a:pt x="56" y="139"/>
                    </a:moveTo>
                    <a:cubicBezTo>
                      <a:pt x="59" y="132"/>
                      <a:pt x="61" y="124"/>
                      <a:pt x="57" y="120"/>
                    </a:cubicBezTo>
                    <a:cubicBezTo>
                      <a:pt x="53" y="116"/>
                      <a:pt x="51" y="116"/>
                      <a:pt x="51" y="112"/>
                    </a:cubicBezTo>
                    <a:cubicBezTo>
                      <a:pt x="51" y="112"/>
                      <a:pt x="51" y="111"/>
                      <a:pt x="51" y="111"/>
                    </a:cubicBezTo>
                    <a:cubicBezTo>
                      <a:pt x="51" y="111"/>
                      <a:pt x="51" y="111"/>
                      <a:pt x="51" y="111"/>
                    </a:cubicBezTo>
                    <a:cubicBezTo>
                      <a:pt x="51" y="110"/>
                      <a:pt x="51" y="110"/>
                      <a:pt x="51" y="110"/>
                    </a:cubicBezTo>
                    <a:cubicBezTo>
                      <a:pt x="51" y="110"/>
                      <a:pt x="52" y="109"/>
                      <a:pt x="52" y="109"/>
                    </a:cubicBezTo>
                    <a:cubicBezTo>
                      <a:pt x="52" y="109"/>
                      <a:pt x="52" y="108"/>
                      <a:pt x="53" y="107"/>
                    </a:cubicBezTo>
                    <a:cubicBezTo>
                      <a:pt x="50" y="105"/>
                      <a:pt x="48" y="104"/>
                      <a:pt x="47" y="105"/>
                    </a:cubicBezTo>
                    <a:cubicBezTo>
                      <a:pt x="44" y="106"/>
                      <a:pt x="39" y="121"/>
                      <a:pt x="33" y="113"/>
                    </a:cubicBezTo>
                    <a:cubicBezTo>
                      <a:pt x="26" y="105"/>
                      <a:pt x="31" y="97"/>
                      <a:pt x="32" y="91"/>
                    </a:cubicBezTo>
                    <a:cubicBezTo>
                      <a:pt x="33" y="85"/>
                      <a:pt x="32" y="72"/>
                      <a:pt x="32" y="72"/>
                    </a:cubicBezTo>
                    <a:cubicBezTo>
                      <a:pt x="32" y="72"/>
                      <a:pt x="33" y="57"/>
                      <a:pt x="39" y="53"/>
                    </a:cubicBezTo>
                    <a:cubicBezTo>
                      <a:pt x="43" y="51"/>
                      <a:pt x="52" y="51"/>
                      <a:pt x="57" y="52"/>
                    </a:cubicBezTo>
                    <a:cubicBezTo>
                      <a:pt x="57" y="50"/>
                      <a:pt x="57" y="50"/>
                      <a:pt x="57" y="50"/>
                    </a:cubicBezTo>
                    <a:cubicBezTo>
                      <a:pt x="60" y="41"/>
                      <a:pt x="60" y="41"/>
                      <a:pt x="60" y="41"/>
                    </a:cubicBezTo>
                    <a:cubicBezTo>
                      <a:pt x="57" y="11"/>
                      <a:pt x="57" y="11"/>
                      <a:pt x="57" y="11"/>
                    </a:cubicBezTo>
                    <a:cubicBezTo>
                      <a:pt x="67" y="0"/>
                      <a:pt x="67" y="0"/>
                      <a:pt x="67" y="0"/>
                    </a:cubicBezTo>
                    <a:cubicBezTo>
                      <a:pt x="52" y="3"/>
                      <a:pt x="52" y="3"/>
                      <a:pt x="52" y="3"/>
                    </a:cubicBezTo>
                    <a:cubicBezTo>
                      <a:pt x="52" y="3"/>
                      <a:pt x="53" y="13"/>
                      <a:pt x="48" y="20"/>
                    </a:cubicBezTo>
                    <a:cubicBezTo>
                      <a:pt x="43" y="27"/>
                      <a:pt x="34" y="21"/>
                      <a:pt x="34" y="21"/>
                    </a:cubicBezTo>
                    <a:cubicBezTo>
                      <a:pt x="27" y="34"/>
                      <a:pt x="27" y="34"/>
                      <a:pt x="27" y="34"/>
                    </a:cubicBezTo>
                    <a:cubicBezTo>
                      <a:pt x="22" y="39"/>
                      <a:pt x="22" y="39"/>
                      <a:pt x="22" y="39"/>
                    </a:cubicBezTo>
                    <a:cubicBezTo>
                      <a:pt x="23" y="52"/>
                      <a:pt x="27" y="63"/>
                      <a:pt x="27" y="63"/>
                    </a:cubicBezTo>
                    <a:cubicBezTo>
                      <a:pt x="13" y="89"/>
                      <a:pt x="13" y="89"/>
                      <a:pt x="13" y="89"/>
                    </a:cubicBezTo>
                    <a:cubicBezTo>
                      <a:pt x="11" y="105"/>
                      <a:pt x="11" y="105"/>
                      <a:pt x="11" y="105"/>
                    </a:cubicBezTo>
                    <a:cubicBezTo>
                      <a:pt x="0" y="113"/>
                      <a:pt x="0" y="113"/>
                      <a:pt x="0" y="113"/>
                    </a:cubicBezTo>
                    <a:cubicBezTo>
                      <a:pt x="34" y="202"/>
                      <a:pt x="34" y="202"/>
                      <a:pt x="34" y="202"/>
                    </a:cubicBezTo>
                    <a:cubicBezTo>
                      <a:pt x="42" y="202"/>
                      <a:pt x="42" y="202"/>
                      <a:pt x="42" y="202"/>
                    </a:cubicBezTo>
                    <a:cubicBezTo>
                      <a:pt x="43" y="189"/>
                      <a:pt x="45" y="170"/>
                      <a:pt x="45" y="163"/>
                    </a:cubicBezTo>
                    <a:cubicBezTo>
                      <a:pt x="45" y="151"/>
                      <a:pt x="53" y="146"/>
                      <a:pt x="56" y="139"/>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74" name="Freeform 326"/>
              <p:cNvSpPr>
                <a:spLocks/>
              </p:cNvSpPr>
              <p:nvPr/>
            </p:nvSpPr>
            <p:spPr bwMode="auto">
              <a:xfrm>
                <a:off x="4175" y="3544"/>
                <a:ext cx="472" cy="108"/>
              </a:xfrm>
              <a:custGeom>
                <a:avLst/>
                <a:gdLst/>
                <a:ahLst/>
                <a:cxnLst>
                  <a:cxn ang="0">
                    <a:pos x="435" y="19"/>
                  </a:cxn>
                  <a:cxn ang="0">
                    <a:pos x="388" y="30"/>
                  </a:cxn>
                  <a:cxn ang="0">
                    <a:pos x="373" y="22"/>
                  </a:cxn>
                  <a:cxn ang="0">
                    <a:pos x="350" y="26"/>
                  </a:cxn>
                  <a:cxn ang="0">
                    <a:pos x="325" y="7"/>
                  </a:cxn>
                  <a:cxn ang="0">
                    <a:pos x="288" y="14"/>
                  </a:cxn>
                  <a:cxn ang="0">
                    <a:pos x="262" y="11"/>
                  </a:cxn>
                  <a:cxn ang="0">
                    <a:pos x="243" y="30"/>
                  </a:cxn>
                  <a:cxn ang="0">
                    <a:pos x="227" y="30"/>
                  </a:cxn>
                  <a:cxn ang="0">
                    <a:pos x="210" y="43"/>
                  </a:cxn>
                  <a:cxn ang="0">
                    <a:pos x="170" y="29"/>
                  </a:cxn>
                  <a:cxn ang="0">
                    <a:pos x="140" y="29"/>
                  </a:cxn>
                  <a:cxn ang="0">
                    <a:pos x="112" y="13"/>
                  </a:cxn>
                  <a:cxn ang="0">
                    <a:pos x="89" y="12"/>
                  </a:cxn>
                  <a:cxn ang="0">
                    <a:pos x="60" y="1"/>
                  </a:cxn>
                  <a:cxn ang="0">
                    <a:pos x="31" y="6"/>
                  </a:cxn>
                  <a:cxn ang="0">
                    <a:pos x="24" y="0"/>
                  </a:cxn>
                  <a:cxn ang="0">
                    <a:pos x="11" y="13"/>
                  </a:cxn>
                  <a:cxn ang="0">
                    <a:pos x="7" y="34"/>
                  </a:cxn>
                  <a:cxn ang="0">
                    <a:pos x="17" y="54"/>
                  </a:cxn>
                  <a:cxn ang="0">
                    <a:pos x="3" y="82"/>
                  </a:cxn>
                  <a:cxn ang="0">
                    <a:pos x="18" y="108"/>
                  </a:cxn>
                  <a:cxn ang="0">
                    <a:pos x="353" y="108"/>
                  </a:cxn>
                  <a:cxn ang="0">
                    <a:pos x="361" y="99"/>
                  </a:cxn>
                  <a:cxn ang="0">
                    <a:pos x="373" y="107"/>
                  </a:cxn>
                  <a:cxn ang="0">
                    <a:pos x="373" y="108"/>
                  </a:cxn>
                  <a:cxn ang="0">
                    <a:pos x="469" y="108"/>
                  </a:cxn>
                  <a:cxn ang="0">
                    <a:pos x="435" y="19"/>
                  </a:cxn>
                </a:cxnLst>
                <a:rect l="0" t="0" r="r" b="b"/>
                <a:pathLst>
                  <a:path w="469" h="108">
                    <a:moveTo>
                      <a:pt x="435" y="19"/>
                    </a:moveTo>
                    <a:cubicBezTo>
                      <a:pt x="435" y="19"/>
                      <a:pt x="397" y="34"/>
                      <a:pt x="388" y="30"/>
                    </a:cubicBezTo>
                    <a:cubicBezTo>
                      <a:pt x="379" y="26"/>
                      <a:pt x="373" y="22"/>
                      <a:pt x="373" y="22"/>
                    </a:cubicBezTo>
                    <a:cubicBezTo>
                      <a:pt x="373" y="22"/>
                      <a:pt x="364" y="33"/>
                      <a:pt x="350" y="26"/>
                    </a:cubicBezTo>
                    <a:cubicBezTo>
                      <a:pt x="336" y="19"/>
                      <a:pt x="341" y="10"/>
                      <a:pt x="325" y="7"/>
                    </a:cubicBezTo>
                    <a:cubicBezTo>
                      <a:pt x="309" y="4"/>
                      <a:pt x="288" y="14"/>
                      <a:pt x="288" y="14"/>
                    </a:cubicBezTo>
                    <a:cubicBezTo>
                      <a:pt x="288" y="14"/>
                      <a:pt x="273" y="7"/>
                      <a:pt x="262" y="11"/>
                    </a:cubicBezTo>
                    <a:cubicBezTo>
                      <a:pt x="251" y="15"/>
                      <a:pt x="243" y="30"/>
                      <a:pt x="243" y="30"/>
                    </a:cubicBezTo>
                    <a:cubicBezTo>
                      <a:pt x="243" y="30"/>
                      <a:pt x="231" y="28"/>
                      <a:pt x="227" y="30"/>
                    </a:cubicBezTo>
                    <a:cubicBezTo>
                      <a:pt x="223" y="32"/>
                      <a:pt x="210" y="43"/>
                      <a:pt x="210" y="43"/>
                    </a:cubicBezTo>
                    <a:cubicBezTo>
                      <a:pt x="210" y="43"/>
                      <a:pt x="176" y="29"/>
                      <a:pt x="170" y="29"/>
                    </a:cubicBezTo>
                    <a:cubicBezTo>
                      <a:pt x="164" y="29"/>
                      <a:pt x="153" y="32"/>
                      <a:pt x="140" y="29"/>
                    </a:cubicBezTo>
                    <a:cubicBezTo>
                      <a:pt x="127" y="26"/>
                      <a:pt x="125" y="14"/>
                      <a:pt x="112" y="13"/>
                    </a:cubicBezTo>
                    <a:cubicBezTo>
                      <a:pt x="99" y="12"/>
                      <a:pt x="89" y="12"/>
                      <a:pt x="89" y="12"/>
                    </a:cubicBezTo>
                    <a:cubicBezTo>
                      <a:pt x="89" y="12"/>
                      <a:pt x="69" y="1"/>
                      <a:pt x="60" y="1"/>
                    </a:cubicBezTo>
                    <a:cubicBezTo>
                      <a:pt x="51" y="1"/>
                      <a:pt x="46" y="15"/>
                      <a:pt x="31" y="6"/>
                    </a:cubicBezTo>
                    <a:cubicBezTo>
                      <a:pt x="28" y="4"/>
                      <a:pt x="26" y="2"/>
                      <a:pt x="24" y="0"/>
                    </a:cubicBezTo>
                    <a:cubicBezTo>
                      <a:pt x="21" y="4"/>
                      <a:pt x="15" y="11"/>
                      <a:pt x="11" y="13"/>
                    </a:cubicBezTo>
                    <a:cubicBezTo>
                      <a:pt x="6" y="16"/>
                      <a:pt x="6" y="30"/>
                      <a:pt x="7" y="34"/>
                    </a:cubicBezTo>
                    <a:cubicBezTo>
                      <a:pt x="8" y="38"/>
                      <a:pt x="20" y="45"/>
                      <a:pt x="17" y="54"/>
                    </a:cubicBezTo>
                    <a:cubicBezTo>
                      <a:pt x="14" y="63"/>
                      <a:pt x="0" y="75"/>
                      <a:pt x="3" y="82"/>
                    </a:cubicBezTo>
                    <a:cubicBezTo>
                      <a:pt x="5" y="87"/>
                      <a:pt x="13" y="97"/>
                      <a:pt x="18" y="108"/>
                    </a:cubicBezTo>
                    <a:cubicBezTo>
                      <a:pt x="353" y="108"/>
                      <a:pt x="353" y="108"/>
                      <a:pt x="353" y="108"/>
                    </a:cubicBezTo>
                    <a:cubicBezTo>
                      <a:pt x="361" y="99"/>
                      <a:pt x="361" y="99"/>
                      <a:pt x="361" y="99"/>
                    </a:cubicBezTo>
                    <a:cubicBezTo>
                      <a:pt x="373" y="107"/>
                      <a:pt x="373" y="107"/>
                      <a:pt x="373" y="107"/>
                    </a:cubicBezTo>
                    <a:cubicBezTo>
                      <a:pt x="373" y="107"/>
                      <a:pt x="373" y="107"/>
                      <a:pt x="373" y="108"/>
                    </a:cubicBezTo>
                    <a:cubicBezTo>
                      <a:pt x="469" y="108"/>
                      <a:pt x="469" y="108"/>
                      <a:pt x="469" y="108"/>
                    </a:cubicBezTo>
                    <a:lnTo>
                      <a:pt x="435" y="19"/>
                    </a:ln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75" name="Freeform 327"/>
              <p:cNvSpPr>
                <a:spLocks/>
              </p:cNvSpPr>
              <p:nvPr/>
            </p:nvSpPr>
            <p:spPr bwMode="auto">
              <a:xfrm>
                <a:off x="3478" y="3462"/>
                <a:ext cx="721" cy="190"/>
              </a:xfrm>
              <a:custGeom>
                <a:avLst/>
                <a:gdLst/>
                <a:ahLst/>
                <a:cxnLst>
                  <a:cxn ang="0">
                    <a:pos x="715" y="63"/>
                  </a:cxn>
                  <a:cxn ang="0">
                    <a:pos x="700" y="68"/>
                  </a:cxn>
                  <a:cxn ang="0">
                    <a:pos x="693" y="59"/>
                  </a:cxn>
                  <a:cxn ang="0">
                    <a:pos x="681" y="67"/>
                  </a:cxn>
                  <a:cxn ang="0">
                    <a:pos x="657" y="50"/>
                  </a:cxn>
                  <a:cxn ang="0">
                    <a:pos x="627" y="49"/>
                  </a:cxn>
                  <a:cxn ang="0">
                    <a:pos x="616" y="28"/>
                  </a:cxn>
                  <a:cxn ang="0">
                    <a:pos x="589" y="23"/>
                  </a:cxn>
                  <a:cxn ang="0">
                    <a:pos x="560" y="15"/>
                  </a:cxn>
                  <a:cxn ang="0">
                    <a:pos x="552" y="23"/>
                  </a:cxn>
                  <a:cxn ang="0">
                    <a:pos x="509" y="31"/>
                  </a:cxn>
                  <a:cxn ang="0">
                    <a:pos x="479" y="70"/>
                  </a:cxn>
                  <a:cxn ang="0">
                    <a:pos x="495" y="114"/>
                  </a:cxn>
                  <a:cxn ang="0">
                    <a:pos x="462" y="154"/>
                  </a:cxn>
                  <a:cxn ang="0">
                    <a:pos x="418" y="144"/>
                  </a:cxn>
                  <a:cxn ang="0">
                    <a:pos x="350" y="105"/>
                  </a:cxn>
                  <a:cxn ang="0">
                    <a:pos x="288" y="97"/>
                  </a:cxn>
                  <a:cxn ang="0">
                    <a:pos x="270" y="53"/>
                  </a:cxn>
                  <a:cxn ang="0">
                    <a:pos x="243" y="40"/>
                  </a:cxn>
                  <a:cxn ang="0">
                    <a:pos x="211" y="21"/>
                  </a:cxn>
                  <a:cxn ang="0">
                    <a:pos x="172" y="20"/>
                  </a:cxn>
                  <a:cxn ang="0">
                    <a:pos x="142" y="24"/>
                  </a:cxn>
                  <a:cxn ang="0">
                    <a:pos x="106" y="3"/>
                  </a:cxn>
                  <a:cxn ang="0">
                    <a:pos x="95" y="0"/>
                  </a:cxn>
                  <a:cxn ang="0">
                    <a:pos x="92" y="27"/>
                  </a:cxn>
                  <a:cxn ang="0">
                    <a:pos x="103" y="37"/>
                  </a:cxn>
                  <a:cxn ang="0">
                    <a:pos x="68" y="55"/>
                  </a:cxn>
                  <a:cxn ang="0">
                    <a:pos x="49" y="78"/>
                  </a:cxn>
                  <a:cxn ang="0">
                    <a:pos x="34" y="89"/>
                  </a:cxn>
                  <a:cxn ang="0">
                    <a:pos x="43" y="127"/>
                  </a:cxn>
                  <a:cxn ang="0">
                    <a:pos x="24" y="153"/>
                  </a:cxn>
                  <a:cxn ang="0">
                    <a:pos x="24" y="153"/>
                  </a:cxn>
                  <a:cxn ang="0">
                    <a:pos x="24" y="153"/>
                  </a:cxn>
                  <a:cxn ang="0">
                    <a:pos x="8" y="159"/>
                  </a:cxn>
                  <a:cxn ang="0">
                    <a:pos x="8" y="159"/>
                  </a:cxn>
                  <a:cxn ang="0">
                    <a:pos x="7" y="160"/>
                  </a:cxn>
                  <a:cxn ang="0">
                    <a:pos x="7" y="160"/>
                  </a:cxn>
                  <a:cxn ang="0">
                    <a:pos x="3" y="163"/>
                  </a:cxn>
                  <a:cxn ang="0">
                    <a:pos x="2" y="163"/>
                  </a:cxn>
                  <a:cxn ang="0">
                    <a:pos x="2" y="164"/>
                  </a:cxn>
                  <a:cxn ang="0">
                    <a:pos x="1" y="164"/>
                  </a:cxn>
                  <a:cxn ang="0">
                    <a:pos x="1" y="165"/>
                  </a:cxn>
                  <a:cxn ang="0">
                    <a:pos x="0" y="165"/>
                  </a:cxn>
                  <a:cxn ang="0">
                    <a:pos x="0" y="166"/>
                  </a:cxn>
                  <a:cxn ang="0">
                    <a:pos x="0" y="167"/>
                  </a:cxn>
                  <a:cxn ang="0">
                    <a:pos x="10" y="189"/>
                  </a:cxn>
                  <a:cxn ang="0">
                    <a:pos x="713" y="189"/>
                  </a:cxn>
                  <a:cxn ang="0">
                    <a:pos x="698" y="163"/>
                  </a:cxn>
                  <a:cxn ang="0">
                    <a:pos x="712" y="135"/>
                  </a:cxn>
                  <a:cxn ang="0">
                    <a:pos x="702" y="115"/>
                  </a:cxn>
                  <a:cxn ang="0">
                    <a:pos x="706" y="94"/>
                  </a:cxn>
                  <a:cxn ang="0">
                    <a:pos x="719" y="81"/>
                  </a:cxn>
                  <a:cxn ang="0">
                    <a:pos x="715" y="63"/>
                  </a:cxn>
                </a:cxnLst>
                <a:rect l="0" t="0" r="r" b="b"/>
                <a:pathLst>
                  <a:path w="719" h="189">
                    <a:moveTo>
                      <a:pt x="715" y="63"/>
                    </a:moveTo>
                    <a:cubicBezTo>
                      <a:pt x="700" y="68"/>
                      <a:pt x="700" y="68"/>
                      <a:pt x="700" y="68"/>
                    </a:cubicBezTo>
                    <a:cubicBezTo>
                      <a:pt x="693" y="59"/>
                      <a:pt x="693" y="59"/>
                      <a:pt x="693" y="59"/>
                    </a:cubicBezTo>
                    <a:cubicBezTo>
                      <a:pt x="693" y="59"/>
                      <a:pt x="688" y="67"/>
                      <a:pt x="681" y="67"/>
                    </a:cubicBezTo>
                    <a:cubicBezTo>
                      <a:pt x="674" y="67"/>
                      <a:pt x="666" y="50"/>
                      <a:pt x="657" y="50"/>
                    </a:cubicBezTo>
                    <a:cubicBezTo>
                      <a:pt x="648" y="50"/>
                      <a:pt x="638" y="57"/>
                      <a:pt x="627" y="49"/>
                    </a:cubicBezTo>
                    <a:cubicBezTo>
                      <a:pt x="616" y="41"/>
                      <a:pt x="625" y="32"/>
                      <a:pt x="616" y="28"/>
                    </a:cubicBezTo>
                    <a:cubicBezTo>
                      <a:pt x="607" y="24"/>
                      <a:pt x="589" y="23"/>
                      <a:pt x="589" y="23"/>
                    </a:cubicBezTo>
                    <a:cubicBezTo>
                      <a:pt x="589" y="23"/>
                      <a:pt x="568" y="15"/>
                      <a:pt x="560" y="15"/>
                    </a:cubicBezTo>
                    <a:cubicBezTo>
                      <a:pt x="552" y="15"/>
                      <a:pt x="552" y="23"/>
                      <a:pt x="552" y="23"/>
                    </a:cubicBezTo>
                    <a:cubicBezTo>
                      <a:pt x="552" y="23"/>
                      <a:pt x="522" y="21"/>
                      <a:pt x="509" y="31"/>
                    </a:cubicBezTo>
                    <a:cubicBezTo>
                      <a:pt x="496" y="41"/>
                      <a:pt x="479" y="54"/>
                      <a:pt x="479" y="70"/>
                    </a:cubicBezTo>
                    <a:cubicBezTo>
                      <a:pt x="479" y="86"/>
                      <a:pt x="495" y="105"/>
                      <a:pt x="495" y="114"/>
                    </a:cubicBezTo>
                    <a:cubicBezTo>
                      <a:pt x="495" y="123"/>
                      <a:pt x="474" y="152"/>
                      <a:pt x="462" y="154"/>
                    </a:cubicBezTo>
                    <a:cubicBezTo>
                      <a:pt x="450" y="156"/>
                      <a:pt x="432" y="159"/>
                      <a:pt x="418" y="144"/>
                    </a:cubicBezTo>
                    <a:cubicBezTo>
                      <a:pt x="404" y="129"/>
                      <a:pt x="365" y="106"/>
                      <a:pt x="350" y="105"/>
                    </a:cubicBezTo>
                    <a:cubicBezTo>
                      <a:pt x="335" y="104"/>
                      <a:pt x="301" y="113"/>
                      <a:pt x="288" y="97"/>
                    </a:cubicBezTo>
                    <a:cubicBezTo>
                      <a:pt x="275" y="81"/>
                      <a:pt x="279" y="69"/>
                      <a:pt x="270" y="53"/>
                    </a:cubicBezTo>
                    <a:cubicBezTo>
                      <a:pt x="261" y="37"/>
                      <a:pt x="243" y="40"/>
                      <a:pt x="243" y="40"/>
                    </a:cubicBezTo>
                    <a:cubicBezTo>
                      <a:pt x="243" y="40"/>
                      <a:pt x="219" y="22"/>
                      <a:pt x="211" y="21"/>
                    </a:cubicBezTo>
                    <a:cubicBezTo>
                      <a:pt x="203" y="20"/>
                      <a:pt x="179" y="19"/>
                      <a:pt x="172" y="20"/>
                    </a:cubicBezTo>
                    <a:cubicBezTo>
                      <a:pt x="165" y="21"/>
                      <a:pt x="153" y="28"/>
                      <a:pt x="142" y="24"/>
                    </a:cubicBezTo>
                    <a:cubicBezTo>
                      <a:pt x="131" y="20"/>
                      <a:pt x="111" y="4"/>
                      <a:pt x="106" y="3"/>
                    </a:cubicBezTo>
                    <a:cubicBezTo>
                      <a:pt x="103" y="2"/>
                      <a:pt x="99" y="1"/>
                      <a:pt x="95" y="0"/>
                    </a:cubicBezTo>
                    <a:cubicBezTo>
                      <a:pt x="92" y="27"/>
                      <a:pt x="92" y="27"/>
                      <a:pt x="92" y="27"/>
                    </a:cubicBezTo>
                    <a:cubicBezTo>
                      <a:pt x="92" y="27"/>
                      <a:pt x="107" y="29"/>
                      <a:pt x="103" y="37"/>
                    </a:cubicBezTo>
                    <a:cubicBezTo>
                      <a:pt x="99" y="45"/>
                      <a:pt x="74" y="49"/>
                      <a:pt x="68" y="55"/>
                    </a:cubicBezTo>
                    <a:cubicBezTo>
                      <a:pt x="62" y="61"/>
                      <a:pt x="49" y="78"/>
                      <a:pt x="49" y="78"/>
                    </a:cubicBezTo>
                    <a:cubicBezTo>
                      <a:pt x="49" y="78"/>
                      <a:pt x="36" y="83"/>
                      <a:pt x="34" y="89"/>
                    </a:cubicBezTo>
                    <a:cubicBezTo>
                      <a:pt x="32" y="95"/>
                      <a:pt x="42" y="115"/>
                      <a:pt x="43" y="127"/>
                    </a:cubicBezTo>
                    <a:cubicBezTo>
                      <a:pt x="44" y="139"/>
                      <a:pt x="24" y="153"/>
                      <a:pt x="24" y="153"/>
                    </a:cubicBezTo>
                    <a:cubicBezTo>
                      <a:pt x="24" y="153"/>
                      <a:pt x="24" y="153"/>
                      <a:pt x="24" y="153"/>
                    </a:cubicBezTo>
                    <a:cubicBezTo>
                      <a:pt x="24" y="153"/>
                      <a:pt x="24" y="153"/>
                      <a:pt x="24" y="153"/>
                    </a:cubicBezTo>
                    <a:cubicBezTo>
                      <a:pt x="22" y="154"/>
                      <a:pt x="14" y="156"/>
                      <a:pt x="8" y="159"/>
                    </a:cubicBezTo>
                    <a:cubicBezTo>
                      <a:pt x="8" y="159"/>
                      <a:pt x="8" y="159"/>
                      <a:pt x="8" y="159"/>
                    </a:cubicBezTo>
                    <a:cubicBezTo>
                      <a:pt x="8" y="160"/>
                      <a:pt x="7" y="160"/>
                      <a:pt x="7" y="160"/>
                    </a:cubicBezTo>
                    <a:cubicBezTo>
                      <a:pt x="7" y="160"/>
                      <a:pt x="7" y="160"/>
                      <a:pt x="7" y="160"/>
                    </a:cubicBezTo>
                    <a:cubicBezTo>
                      <a:pt x="5" y="161"/>
                      <a:pt x="4" y="162"/>
                      <a:pt x="3" y="163"/>
                    </a:cubicBezTo>
                    <a:cubicBezTo>
                      <a:pt x="3" y="163"/>
                      <a:pt x="2" y="163"/>
                      <a:pt x="2" y="163"/>
                    </a:cubicBezTo>
                    <a:cubicBezTo>
                      <a:pt x="2" y="163"/>
                      <a:pt x="2" y="164"/>
                      <a:pt x="2" y="164"/>
                    </a:cubicBezTo>
                    <a:cubicBezTo>
                      <a:pt x="1" y="164"/>
                      <a:pt x="1" y="164"/>
                      <a:pt x="1" y="164"/>
                    </a:cubicBezTo>
                    <a:cubicBezTo>
                      <a:pt x="1" y="164"/>
                      <a:pt x="1" y="165"/>
                      <a:pt x="1" y="165"/>
                    </a:cubicBezTo>
                    <a:cubicBezTo>
                      <a:pt x="0" y="165"/>
                      <a:pt x="0" y="165"/>
                      <a:pt x="0" y="165"/>
                    </a:cubicBezTo>
                    <a:cubicBezTo>
                      <a:pt x="0" y="166"/>
                      <a:pt x="0" y="166"/>
                      <a:pt x="0" y="166"/>
                    </a:cubicBezTo>
                    <a:cubicBezTo>
                      <a:pt x="0" y="166"/>
                      <a:pt x="0" y="167"/>
                      <a:pt x="0" y="167"/>
                    </a:cubicBezTo>
                    <a:cubicBezTo>
                      <a:pt x="0" y="169"/>
                      <a:pt x="5" y="178"/>
                      <a:pt x="10" y="189"/>
                    </a:cubicBezTo>
                    <a:cubicBezTo>
                      <a:pt x="713" y="189"/>
                      <a:pt x="713" y="189"/>
                      <a:pt x="713" y="189"/>
                    </a:cubicBezTo>
                    <a:cubicBezTo>
                      <a:pt x="708" y="178"/>
                      <a:pt x="700" y="168"/>
                      <a:pt x="698" y="163"/>
                    </a:cubicBezTo>
                    <a:cubicBezTo>
                      <a:pt x="695" y="156"/>
                      <a:pt x="709" y="144"/>
                      <a:pt x="712" y="135"/>
                    </a:cubicBezTo>
                    <a:cubicBezTo>
                      <a:pt x="715" y="126"/>
                      <a:pt x="703" y="119"/>
                      <a:pt x="702" y="115"/>
                    </a:cubicBezTo>
                    <a:cubicBezTo>
                      <a:pt x="701" y="111"/>
                      <a:pt x="701" y="97"/>
                      <a:pt x="706" y="94"/>
                    </a:cubicBezTo>
                    <a:cubicBezTo>
                      <a:pt x="710" y="92"/>
                      <a:pt x="716" y="85"/>
                      <a:pt x="719" y="81"/>
                    </a:cubicBezTo>
                    <a:cubicBezTo>
                      <a:pt x="713" y="72"/>
                      <a:pt x="715" y="63"/>
                      <a:pt x="715" y="63"/>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76" name="Freeform 328"/>
              <p:cNvSpPr>
                <a:spLocks/>
              </p:cNvSpPr>
              <p:nvPr/>
            </p:nvSpPr>
            <p:spPr bwMode="auto">
              <a:xfrm>
                <a:off x="5474" y="2800"/>
                <a:ext cx="94" cy="225"/>
              </a:xfrm>
              <a:custGeom>
                <a:avLst/>
                <a:gdLst/>
                <a:ahLst/>
                <a:cxnLst>
                  <a:cxn ang="0">
                    <a:pos x="35" y="217"/>
                  </a:cxn>
                  <a:cxn ang="0">
                    <a:pos x="35" y="217"/>
                  </a:cxn>
                  <a:cxn ang="0">
                    <a:pos x="36" y="217"/>
                  </a:cxn>
                  <a:cxn ang="0">
                    <a:pos x="36" y="216"/>
                  </a:cxn>
                  <a:cxn ang="0">
                    <a:pos x="37" y="216"/>
                  </a:cxn>
                  <a:cxn ang="0">
                    <a:pos x="48" y="223"/>
                  </a:cxn>
                  <a:cxn ang="0">
                    <a:pos x="92" y="223"/>
                  </a:cxn>
                  <a:cxn ang="0">
                    <a:pos x="79" y="194"/>
                  </a:cxn>
                  <a:cxn ang="0">
                    <a:pos x="93" y="180"/>
                  </a:cxn>
                  <a:cxn ang="0">
                    <a:pos x="93" y="36"/>
                  </a:cxn>
                  <a:cxn ang="0">
                    <a:pos x="92" y="36"/>
                  </a:cxn>
                  <a:cxn ang="0">
                    <a:pos x="93" y="27"/>
                  </a:cxn>
                  <a:cxn ang="0">
                    <a:pos x="93" y="0"/>
                  </a:cxn>
                  <a:cxn ang="0">
                    <a:pos x="0" y="30"/>
                  </a:cxn>
                  <a:cxn ang="0">
                    <a:pos x="35" y="217"/>
                  </a:cxn>
                </a:cxnLst>
                <a:rect l="0" t="0" r="r" b="b"/>
                <a:pathLst>
                  <a:path w="93" h="223">
                    <a:moveTo>
                      <a:pt x="35" y="217"/>
                    </a:moveTo>
                    <a:cubicBezTo>
                      <a:pt x="35" y="217"/>
                      <a:pt x="35" y="217"/>
                      <a:pt x="35" y="217"/>
                    </a:cubicBezTo>
                    <a:cubicBezTo>
                      <a:pt x="35" y="217"/>
                      <a:pt x="36" y="217"/>
                      <a:pt x="36" y="217"/>
                    </a:cubicBezTo>
                    <a:cubicBezTo>
                      <a:pt x="36" y="216"/>
                      <a:pt x="36" y="216"/>
                      <a:pt x="36" y="216"/>
                    </a:cubicBezTo>
                    <a:cubicBezTo>
                      <a:pt x="36" y="216"/>
                      <a:pt x="37" y="216"/>
                      <a:pt x="37" y="216"/>
                    </a:cubicBezTo>
                    <a:cubicBezTo>
                      <a:pt x="44" y="216"/>
                      <a:pt x="48" y="223"/>
                      <a:pt x="48" y="223"/>
                    </a:cubicBezTo>
                    <a:cubicBezTo>
                      <a:pt x="92" y="223"/>
                      <a:pt x="92" y="223"/>
                      <a:pt x="92" y="223"/>
                    </a:cubicBezTo>
                    <a:cubicBezTo>
                      <a:pt x="92" y="223"/>
                      <a:pt x="77" y="207"/>
                      <a:pt x="79" y="194"/>
                    </a:cubicBezTo>
                    <a:cubicBezTo>
                      <a:pt x="79" y="188"/>
                      <a:pt x="86" y="183"/>
                      <a:pt x="93" y="180"/>
                    </a:cubicBezTo>
                    <a:cubicBezTo>
                      <a:pt x="93" y="36"/>
                      <a:pt x="93" y="36"/>
                      <a:pt x="93" y="36"/>
                    </a:cubicBezTo>
                    <a:cubicBezTo>
                      <a:pt x="93" y="36"/>
                      <a:pt x="92" y="36"/>
                      <a:pt x="92" y="36"/>
                    </a:cubicBezTo>
                    <a:cubicBezTo>
                      <a:pt x="89" y="35"/>
                      <a:pt x="91" y="31"/>
                      <a:pt x="93" y="27"/>
                    </a:cubicBezTo>
                    <a:cubicBezTo>
                      <a:pt x="93" y="0"/>
                      <a:pt x="93" y="0"/>
                      <a:pt x="93" y="0"/>
                    </a:cubicBezTo>
                    <a:cubicBezTo>
                      <a:pt x="0" y="30"/>
                      <a:pt x="0" y="30"/>
                      <a:pt x="0" y="30"/>
                    </a:cubicBezTo>
                    <a:lnTo>
                      <a:pt x="35" y="217"/>
                    </a:ln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77" name="Freeform 329"/>
              <p:cNvSpPr>
                <a:spLocks/>
              </p:cNvSpPr>
              <p:nvPr/>
            </p:nvSpPr>
            <p:spPr bwMode="auto">
              <a:xfrm>
                <a:off x="5547" y="2451"/>
                <a:ext cx="21" cy="23"/>
              </a:xfrm>
              <a:custGeom>
                <a:avLst/>
                <a:gdLst/>
                <a:ahLst/>
                <a:cxnLst>
                  <a:cxn ang="0">
                    <a:pos x="21" y="23"/>
                  </a:cxn>
                  <a:cxn ang="0">
                    <a:pos x="21" y="0"/>
                  </a:cxn>
                  <a:cxn ang="0">
                    <a:pos x="0" y="5"/>
                  </a:cxn>
                  <a:cxn ang="0">
                    <a:pos x="21" y="23"/>
                  </a:cxn>
                </a:cxnLst>
                <a:rect l="0" t="0" r="r" b="b"/>
                <a:pathLst>
                  <a:path w="21" h="23">
                    <a:moveTo>
                      <a:pt x="21" y="23"/>
                    </a:moveTo>
                    <a:cubicBezTo>
                      <a:pt x="21" y="0"/>
                      <a:pt x="21" y="0"/>
                      <a:pt x="21" y="0"/>
                    </a:cubicBezTo>
                    <a:cubicBezTo>
                      <a:pt x="11" y="3"/>
                      <a:pt x="0" y="5"/>
                      <a:pt x="0" y="5"/>
                    </a:cubicBezTo>
                    <a:lnTo>
                      <a:pt x="21" y="23"/>
                    </a:ln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78" name="Freeform 330"/>
              <p:cNvSpPr>
                <a:spLocks/>
              </p:cNvSpPr>
              <p:nvPr/>
            </p:nvSpPr>
            <p:spPr bwMode="auto">
              <a:xfrm>
                <a:off x="5554" y="2363"/>
                <a:ext cx="14" cy="18"/>
              </a:xfrm>
              <a:custGeom>
                <a:avLst/>
                <a:gdLst/>
                <a:ahLst/>
                <a:cxnLst>
                  <a:cxn ang="0">
                    <a:pos x="9" y="18"/>
                  </a:cxn>
                  <a:cxn ang="0">
                    <a:pos x="14" y="18"/>
                  </a:cxn>
                  <a:cxn ang="0">
                    <a:pos x="14" y="0"/>
                  </a:cxn>
                  <a:cxn ang="0">
                    <a:pos x="9" y="18"/>
                  </a:cxn>
                </a:cxnLst>
                <a:rect l="0" t="0" r="r" b="b"/>
                <a:pathLst>
                  <a:path w="14" h="18">
                    <a:moveTo>
                      <a:pt x="9" y="18"/>
                    </a:moveTo>
                    <a:cubicBezTo>
                      <a:pt x="14" y="18"/>
                      <a:pt x="14" y="18"/>
                      <a:pt x="14" y="18"/>
                    </a:cubicBezTo>
                    <a:cubicBezTo>
                      <a:pt x="14" y="0"/>
                      <a:pt x="14" y="0"/>
                      <a:pt x="14" y="0"/>
                    </a:cubicBezTo>
                    <a:cubicBezTo>
                      <a:pt x="0" y="8"/>
                      <a:pt x="9" y="18"/>
                      <a:pt x="9" y="18"/>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79" name="Freeform 331"/>
              <p:cNvSpPr>
                <a:spLocks/>
              </p:cNvSpPr>
              <p:nvPr/>
            </p:nvSpPr>
            <p:spPr bwMode="auto">
              <a:xfrm>
                <a:off x="5039" y="2473"/>
                <a:ext cx="529" cy="556"/>
              </a:xfrm>
              <a:custGeom>
                <a:avLst/>
                <a:gdLst/>
                <a:ahLst/>
                <a:cxnLst>
                  <a:cxn ang="0">
                    <a:pos x="456" y="33"/>
                  </a:cxn>
                  <a:cxn ang="0">
                    <a:pos x="385" y="35"/>
                  </a:cxn>
                  <a:cxn ang="0">
                    <a:pos x="301" y="36"/>
                  </a:cxn>
                  <a:cxn ang="0">
                    <a:pos x="289" y="49"/>
                  </a:cxn>
                  <a:cxn ang="0">
                    <a:pos x="258" y="31"/>
                  </a:cxn>
                  <a:cxn ang="0">
                    <a:pos x="214" y="15"/>
                  </a:cxn>
                  <a:cxn ang="0">
                    <a:pos x="161" y="13"/>
                  </a:cxn>
                  <a:cxn ang="0">
                    <a:pos x="122" y="21"/>
                  </a:cxn>
                  <a:cxn ang="0">
                    <a:pos x="86" y="52"/>
                  </a:cxn>
                  <a:cxn ang="0">
                    <a:pos x="72" y="91"/>
                  </a:cxn>
                  <a:cxn ang="0">
                    <a:pos x="13" y="92"/>
                  </a:cxn>
                  <a:cxn ang="0">
                    <a:pos x="2" y="121"/>
                  </a:cxn>
                  <a:cxn ang="0">
                    <a:pos x="0" y="171"/>
                  </a:cxn>
                  <a:cxn ang="0">
                    <a:pos x="32" y="208"/>
                  </a:cxn>
                  <a:cxn ang="0">
                    <a:pos x="117" y="257"/>
                  </a:cxn>
                  <a:cxn ang="0">
                    <a:pos x="95" y="265"/>
                  </a:cxn>
                  <a:cxn ang="0">
                    <a:pos x="96" y="267"/>
                  </a:cxn>
                  <a:cxn ang="0">
                    <a:pos x="97" y="268"/>
                  </a:cxn>
                  <a:cxn ang="0">
                    <a:pos x="99" y="270"/>
                  </a:cxn>
                  <a:cxn ang="0">
                    <a:pos x="102" y="271"/>
                  </a:cxn>
                  <a:cxn ang="0">
                    <a:pos x="105" y="273"/>
                  </a:cxn>
                  <a:cxn ang="0">
                    <a:pos x="108" y="275"/>
                  </a:cxn>
                  <a:cxn ang="0">
                    <a:pos x="111" y="276"/>
                  </a:cxn>
                  <a:cxn ang="0">
                    <a:pos x="115" y="277"/>
                  </a:cxn>
                  <a:cxn ang="0">
                    <a:pos x="118" y="279"/>
                  </a:cxn>
                  <a:cxn ang="0">
                    <a:pos x="120" y="280"/>
                  </a:cxn>
                  <a:cxn ang="0">
                    <a:pos x="123" y="280"/>
                  </a:cxn>
                  <a:cxn ang="0">
                    <a:pos x="124" y="281"/>
                  </a:cxn>
                  <a:cxn ang="0">
                    <a:pos x="127" y="282"/>
                  </a:cxn>
                  <a:cxn ang="0">
                    <a:pos x="136" y="273"/>
                  </a:cxn>
                  <a:cxn ang="0">
                    <a:pos x="214" y="243"/>
                  </a:cxn>
                  <a:cxn ang="0">
                    <a:pos x="289" y="268"/>
                  </a:cxn>
                  <a:cxn ang="0">
                    <a:pos x="316" y="336"/>
                  </a:cxn>
                  <a:cxn ang="0">
                    <a:pos x="352" y="337"/>
                  </a:cxn>
                  <a:cxn ang="0">
                    <a:pos x="337" y="356"/>
                  </a:cxn>
                  <a:cxn ang="0">
                    <a:pos x="338" y="344"/>
                  </a:cxn>
                  <a:cxn ang="0">
                    <a:pos x="232" y="328"/>
                  </a:cxn>
                  <a:cxn ang="0">
                    <a:pos x="218" y="357"/>
                  </a:cxn>
                  <a:cxn ang="0">
                    <a:pos x="193" y="375"/>
                  </a:cxn>
                  <a:cxn ang="0">
                    <a:pos x="228" y="411"/>
                  </a:cxn>
                  <a:cxn ang="0">
                    <a:pos x="246" y="449"/>
                  </a:cxn>
                  <a:cxn ang="0">
                    <a:pos x="274" y="467"/>
                  </a:cxn>
                  <a:cxn ang="0">
                    <a:pos x="306" y="509"/>
                  </a:cxn>
                  <a:cxn ang="0">
                    <a:pos x="316" y="520"/>
                  </a:cxn>
                  <a:cxn ang="0">
                    <a:pos x="317" y="519"/>
                  </a:cxn>
                  <a:cxn ang="0">
                    <a:pos x="319" y="519"/>
                  </a:cxn>
                  <a:cxn ang="0">
                    <a:pos x="320" y="519"/>
                  </a:cxn>
                  <a:cxn ang="0">
                    <a:pos x="322" y="520"/>
                  </a:cxn>
                  <a:cxn ang="0">
                    <a:pos x="324" y="520"/>
                  </a:cxn>
                  <a:cxn ang="0">
                    <a:pos x="328" y="522"/>
                  </a:cxn>
                  <a:cxn ang="0">
                    <a:pos x="344" y="495"/>
                  </a:cxn>
                  <a:cxn ang="0">
                    <a:pos x="364" y="493"/>
                  </a:cxn>
                  <a:cxn ang="0">
                    <a:pos x="365" y="491"/>
                  </a:cxn>
                  <a:cxn ang="0">
                    <a:pos x="426" y="520"/>
                  </a:cxn>
                  <a:cxn ang="0">
                    <a:pos x="456" y="551"/>
                  </a:cxn>
                  <a:cxn ang="0">
                    <a:pos x="458" y="552"/>
                  </a:cxn>
                  <a:cxn ang="0">
                    <a:pos x="459" y="552"/>
                  </a:cxn>
                  <a:cxn ang="0">
                    <a:pos x="460" y="551"/>
                  </a:cxn>
                  <a:cxn ang="0">
                    <a:pos x="461" y="551"/>
                  </a:cxn>
                  <a:cxn ang="0">
                    <a:pos x="468" y="542"/>
                  </a:cxn>
                  <a:cxn ang="0">
                    <a:pos x="468" y="542"/>
                  </a:cxn>
                  <a:cxn ang="0">
                    <a:pos x="526" y="325"/>
                  </a:cxn>
                  <a:cxn ang="0">
                    <a:pos x="520" y="63"/>
                  </a:cxn>
                </a:cxnLst>
                <a:rect l="0" t="0" r="r" b="b"/>
                <a:pathLst>
                  <a:path w="526" h="552">
                    <a:moveTo>
                      <a:pt x="486" y="57"/>
                    </a:moveTo>
                    <a:cubicBezTo>
                      <a:pt x="476" y="56"/>
                      <a:pt x="464" y="35"/>
                      <a:pt x="456" y="33"/>
                    </a:cubicBezTo>
                    <a:cubicBezTo>
                      <a:pt x="448" y="32"/>
                      <a:pt x="437" y="41"/>
                      <a:pt x="421" y="45"/>
                    </a:cubicBezTo>
                    <a:cubicBezTo>
                      <a:pt x="405" y="49"/>
                      <a:pt x="394" y="33"/>
                      <a:pt x="385" y="35"/>
                    </a:cubicBezTo>
                    <a:cubicBezTo>
                      <a:pt x="376" y="36"/>
                      <a:pt x="358" y="56"/>
                      <a:pt x="356" y="60"/>
                    </a:cubicBezTo>
                    <a:cubicBezTo>
                      <a:pt x="353" y="64"/>
                      <a:pt x="312" y="33"/>
                      <a:pt x="301" y="36"/>
                    </a:cubicBezTo>
                    <a:cubicBezTo>
                      <a:pt x="290" y="39"/>
                      <a:pt x="313" y="56"/>
                      <a:pt x="305" y="63"/>
                    </a:cubicBezTo>
                    <a:cubicBezTo>
                      <a:pt x="297" y="69"/>
                      <a:pt x="289" y="49"/>
                      <a:pt x="289" y="49"/>
                    </a:cubicBezTo>
                    <a:cubicBezTo>
                      <a:pt x="282" y="29"/>
                      <a:pt x="282" y="29"/>
                      <a:pt x="282" y="29"/>
                    </a:cubicBezTo>
                    <a:cubicBezTo>
                      <a:pt x="258" y="31"/>
                      <a:pt x="258" y="31"/>
                      <a:pt x="258" y="31"/>
                    </a:cubicBezTo>
                    <a:cubicBezTo>
                      <a:pt x="258" y="31"/>
                      <a:pt x="256" y="19"/>
                      <a:pt x="252" y="15"/>
                    </a:cubicBezTo>
                    <a:cubicBezTo>
                      <a:pt x="248" y="11"/>
                      <a:pt x="224" y="16"/>
                      <a:pt x="214" y="15"/>
                    </a:cubicBezTo>
                    <a:cubicBezTo>
                      <a:pt x="205" y="13"/>
                      <a:pt x="204" y="0"/>
                      <a:pt x="197" y="0"/>
                    </a:cubicBezTo>
                    <a:cubicBezTo>
                      <a:pt x="190" y="0"/>
                      <a:pt x="177" y="13"/>
                      <a:pt x="161" y="13"/>
                    </a:cubicBezTo>
                    <a:cubicBezTo>
                      <a:pt x="145" y="13"/>
                      <a:pt x="153" y="0"/>
                      <a:pt x="130" y="1"/>
                    </a:cubicBezTo>
                    <a:cubicBezTo>
                      <a:pt x="108" y="3"/>
                      <a:pt x="130" y="11"/>
                      <a:pt x="122" y="21"/>
                    </a:cubicBezTo>
                    <a:cubicBezTo>
                      <a:pt x="114" y="32"/>
                      <a:pt x="86" y="37"/>
                      <a:pt x="86" y="37"/>
                    </a:cubicBezTo>
                    <a:cubicBezTo>
                      <a:pt x="86" y="52"/>
                      <a:pt x="86" y="52"/>
                      <a:pt x="86" y="52"/>
                    </a:cubicBezTo>
                    <a:cubicBezTo>
                      <a:pt x="68" y="61"/>
                      <a:pt x="68" y="61"/>
                      <a:pt x="68" y="61"/>
                    </a:cubicBezTo>
                    <a:cubicBezTo>
                      <a:pt x="68" y="61"/>
                      <a:pt x="86" y="76"/>
                      <a:pt x="72" y="91"/>
                    </a:cubicBezTo>
                    <a:cubicBezTo>
                      <a:pt x="57" y="105"/>
                      <a:pt x="29" y="63"/>
                      <a:pt x="17" y="64"/>
                    </a:cubicBezTo>
                    <a:cubicBezTo>
                      <a:pt x="5" y="65"/>
                      <a:pt x="13" y="84"/>
                      <a:pt x="13" y="92"/>
                    </a:cubicBezTo>
                    <a:cubicBezTo>
                      <a:pt x="13" y="100"/>
                      <a:pt x="0" y="97"/>
                      <a:pt x="0" y="97"/>
                    </a:cubicBezTo>
                    <a:cubicBezTo>
                      <a:pt x="2" y="121"/>
                      <a:pt x="2" y="121"/>
                      <a:pt x="2" y="121"/>
                    </a:cubicBezTo>
                    <a:cubicBezTo>
                      <a:pt x="2" y="121"/>
                      <a:pt x="8" y="127"/>
                      <a:pt x="8" y="135"/>
                    </a:cubicBezTo>
                    <a:cubicBezTo>
                      <a:pt x="8" y="143"/>
                      <a:pt x="0" y="155"/>
                      <a:pt x="0" y="171"/>
                    </a:cubicBezTo>
                    <a:cubicBezTo>
                      <a:pt x="0" y="187"/>
                      <a:pt x="10" y="177"/>
                      <a:pt x="22" y="183"/>
                    </a:cubicBezTo>
                    <a:cubicBezTo>
                      <a:pt x="34" y="188"/>
                      <a:pt x="20" y="203"/>
                      <a:pt x="32" y="208"/>
                    </a:cubicBezTo>
                    <a:cubicBezTo>
                      <a:pt x="44" y="213"/>
                      <a:pt x="68" y="204"/>
                      <a:pt x="73" y="207"/>
                    </a:cubicBezTo>
                    <a:cubicBezTo>
                      <a:pt x="78" y="209"/>
                      <a:pt x="117" y="249"/>
                      <a:pt x="117" y="257"/>
                    </a:cubicBezTo>
                    <a:cubicBezTo>
                      <a:pt x="117" y="265"/>
                      <a:pt x="94" y="256"/>
                      <a:pt x="94" y="264"/>
                    </a:cubicBezTo>
                    <a:cubicBezTo>
                      <a:pt x="94" y="264"/>
                      <a:pt x="94" y="265"/>
                      <a:pt x="95" y="265"/>
                    </a:cubicBezTo>
                    <a:cubicBezTo>
                      <a:pt x="95" y="265"/>
                      <a:pt x="95" y="266"/>
                      <a:pt x="95" y="266"/>
                    </a:cubicBezTo>
                    <a:cubicBezTo>
                      <a:pt x="95" y="266"/>
                      <a:pt x="95" y="266"/>
                      <a:pt x="96" y="267"/>
                    </a:cubicBezTo>
                    <a:cubicBezTo>
                      <a:pt x="96" y="267"/>
                      <a:pt x="96" y="267"/>
                      <a:pt x="96" y="267"/>
                    </a:cubicBezTo>
                    <a:cubicBezTo>
                      <a:pt x="97" y="268"/>
                      <a:pt x="97" y="268"/>
                      <a:pt x="97" y="268"/>
                    </a:cubicBezTo>
                    <a:cubicBezTo>
                      <a:pt x="97" y="269"/>
                      <a:pt x="98" y="269"/>
                      <a:pt x="98" y="269"/>
                    </a:cubicBezTo>
                    <a:cubicBezTo>
                      <a:pt x="98" y="269"/>
                      <a:pt x="99" y="270"/>
                      <a:pt x="99" y="270"/>
                    </a:cubicBezTo>
                    <a:cubicBezTo>
                      <a:pt x="100" y="270"/>
                      <a:pt x="100" y="270"/>
                      <a:pt x="100" y="270"/>
                    </a:cubicBezTo>
                    <a:cubicBezTo>
                      <a:pt x="101" y="271"/>
                      <a:pt x="101" y="271"/>
                      <a:pt x="102" y="271"/>
                    </a:cubicBezTo>
                    <a:cubicBezTo>
                      <a:pt x="102" y="272"/>
                      <a:pt x="102" y="272"/>
                      <a:pt x="103" y="272"/>
                    </a:cubicBezTo>
                    <a:cubicBezTo>
                      <a:pt x="103" y="272"/>
                      <a:pt x="104" y="273"/>
                      <a:pt x="105" y="273"/>
                    </a:cubicBezTo>
                    <a:cubicBezTo>
                      <a:pt x="105" y="273"/>
                      <a:pt x="105" y="273"/>
                      <a:pt x="105" y="273"/>
                    </a:cubicBezTo>
                    <a:cubicBezTo>
                      <a:pt x="106" y="274"/>
                      <a:pt x="107" y="274"/>
                      <a:pt x="108" y="275"/>
                    </a:cubicBezTo>
                    <a:cubicBezTo>
                      <a:pt x="109" y="275"/>
                      <a:pt x="109" y="275"/>
                      <a:pt x="109" y="275"/>
                    </a:cubicBezTo>
                    <a:cubicBezTo>
                      <a:pt x="110" y="275"/>
                      <a:pt x="111" y="276"/>
                      <a:pt x="111" y="276"/>
                    </a:cubicBezTo>
                    <a:cubicBezTo>
                      <a:pt x="112" y="276"/>
                      <a:pt x="112" y="276"/>
                      <a:pt x="112" y="276"/>
                    </a:cubicBezTo>
                    <a:cubicBezTo>
                      <a:pt x="113" y="277"/>
                      <a:pt x="114" y="277"/>
                      <a:pt x="115" y="277"/>
                    </a:cubicBezTo>
                    <a:cubicBezTo>
                      <a:pt x="115" y="278"/>
                      <a:pt x="115" y="278"/>
                      <a:pt x="115" y="278"/>
                    </a:cubicBezTo>
                    <a:cubicBezTo>
                      <a:pt x="116" y="278"/>
                      <a:pt x="117" y="278"/>
                      <a:pt x="118" y="279"/>
                    </a:cubicBezTo>
                    <a:cubicBezTo>
                      <a:pt x="118" y="279"/>
                      <a:pt x="118" y="279"/>
                      <a:pt x="119" y="279"/>
                    </a:cubicBezTo>
                    <a:cubicBezTo>
                      <a:pt x="119" y="279"/>
                      <a:pt x="120" y="279"/>
                      <a:pt x="120" y="280"/>
                    </a:cubicBezTo>
                    <a:cubicBezTo>
                      <a:pt x="121" y="280"/>
                      <a:pt x="121" y="280"/>
                      <a:pt x="121" y="280"/>
                    </a:cubicBezTo>
                    <a:cubicBezTo>
                      <a:pt x="122" y="280"/>
                      <a:pt x="122" y="280"/>
                      <a:pt x="123" y="280"/>
                    </a:cubicBezTo>
                    <a:cubicBezTo>
                      <a:pt x="123" y="281"/>
                      <a:pt x="123" y="281"/>
                      <a:pt x="124" y="281"/>
                    </a:cubicBezTo>
                    <a:cubicBezTo>
                      <a:pt x="124" y="281"/>
                      <a:pt x="124" y="281"/>
                      <a:pt x="124" y="281"/>
                    </a:cubicBezTo>
                    <a:cubicBezTo>
                      <a:pt x="125" y="281"/>
                      <a:pt x="126" y="282"/>
                      <a:pt x="127" y="282"/>
                    </a:cubicBezTo>
                    <a:cubicBezTo>
                      <a:pt x="127" y="282"/>
                      <a:pt x="127" y="282"/>
                      <a:pt x="127" y="282"/>
                    </a:cubicBezTo>
                    <a:cubicBezTo>
                      <a:pt x="128" y="282"/>
                      <a:pt x="129" y="283"/>
                      <a:pt x="129" y="283"/>
                    </a:cubicBezTo>
                    <a:cubicBezTo>
                      <a:pt x="136" y="273"/>
                      <a:pt x="136" y="273"/>
                      <a:pt x="136" y="273"/>
                    </a:cubicBezTo>
                    <a:cubicBezTo>
                      <a:pt x="136" y="273"/>
                      <a:pt x="145" y="275"/>
                      <a:pt x="152" y="268"/>
                    </a:cubicBezTo>
                    <a:cubicBezTo>
                      <a:pt x="158" y="261"/>
                      <a:pt x="208" y="240"/>
                      <a:pt x="214" y="243"/>
                    </a:cubicBezTo>
                    <a:cubicBezTo>
                      <a:pt x="221" y="245"/>
                      <a:pt x="242" y="261"/>
                      <a:pt x="252" y="261"/>
                    </a:cubicBezTo>
                    <a:cubicBezTo>
                      <a:pt x="261" y="261"/>
                      <a:pt x="269" y="243"/>
                      <a:pt x="289" y="268"/>
                    </a:cubicBezTo>
                    <a:cubicBezTo>
                      <a:pt x="309" y="293"/>
                      <a:pt x="293" y="301"/>
                      <a:pt x="290" y="309"/>
                    </a:cubicBezTo>
                    <a:cubicBezTo>
                      <a:pt x="288" y="317"/>
                      <a:pt x="309" y="333"/>
                      <a:pt x="316" y="336"/>
                    </a:cubicBezTo>
                    <a:cubicBezTo>
                      <a:pt x="322" y="339"/>
                      <a:pt x="333" y="324"/>
                      <a:pt x="341" y="320"/>
                    </a:cubicBezTo>
                    <a:cubicBezTo>
                      <a:pt x="349" y="316"/>
                      <a:pt x="352" y="329"/>
                      <a:pt x="352" y="337"/>
                    </a:cubicBezTo>
                    <a:cubicBezTo>
                      <a:pt x="352" y="345"/>
                      <a:pt x="364" y="355"/>
                      <a:pt x="364" y="355"/>
                    </a:cubicBezTo>
                    <a:cubicBezTo>
                      <a:pt x="337" y="356"/>
                      <a:pt x="337" y="356"/>
                      <a:pt x="337" y="356"/>
                    </a:cubicBezTo>
                    <a:cubicBezTo>
                      <a:pt x="337" y="356"/>
                      <a:pt x="338" y="376"/>
                      <a:pt x="325" y="367"/>
                    </a:cubicBezTo>
                    <a:cubicBezTo>
                      <a:pt x="312" y="357"/>
                      <a:pt x="338" y="344"/>
                      <a:pt x="338" y="344"/>
                    </a:cubicBezTo>
                    <a:cubicBezTo>
                      <a:pt x="338" y="344"/>
                      <a:pt x="290" y="341"/>
                      <a:pt x="282" y="339"/>
                    </a:cubicBezTo>
                    <a:cubicBezTo>
                      <a:pt x="274" y="336"/>
                      <a:pt x="232" y="328"/>
                      <a:pt x="232" y="328"/>
                    </a:cubicBezTo>
                    <a:cubicBezTo>
                      <a:pt x="240" y="351"/>
                      <a:pt x="240" y="351"/>
                      <a:pt x="240" y="351"/>
                    </a:cubicBezTo>
                    <a:cubicBezTo>
                      <a:pt x="240" y="351"/>
                      <a:pt x="224" y="344"/>
                      <a:pt x="218" y="357"/>
                    </a:cubicBezTo>
                    <a:cubicBezTo>
                      <a:pt x="213" y="371"/>
                      <a:pt x="249" y="372"/>
                      <a:pt x="248" y="380"/>
                    </a:cubicBezTo>
                    <a:cubicBezTo>
                      <a:pt x="246" y="388"/>
                      <a:pt x="198" y="363"/>
                      <a:pt x="193" y="375"/>
                    </a:cubicBezTo>
                    <a:cubicBezTo>
                      <a:pt x="188" y="387"/>
                      <a:pt x="221" y="395"/>
                      <a:pt x="221" y="395"/>
                    </a:cubicBezTo>
                    <a:cubicBezTo>
                      <a:pt x="221" y="395"/>
                      <a:pt x="221" y="403"/>
                      <a:pt x="228" y="411"/>
                    </a:cubicBezTo>
                    <a:cubicBezTo>
                      <a:pt x="234" y="419"/>
                      <a:pt x="248" y="435"/>
                      <a:pt x="248" y="435"/>
                    </a:cubicBezTo>
                    <a:cubicBezTo>
                      <a:pt x="246" y="449"/>
                      <a:pt x="246" y="449"/>
                      <a:pt x="246" y="449"/>
                    </a:cubicBezTo>
                    <a:cubicBezTo>
                      <a:pt x="269" y="452"/>
                      <a:pt x="269" y="452"/>
                      <a:pt x="269" y="452"/>
                    </a:cubicBezTo>
                    <a:cubicBezTo>
                      <a:pt x="274" y="467"/>
                      <a:pt x="274" y="467"/>
                      <a:pt x="274" y="467"/>
                    </a:cubicBezTo>
                    <a:cubicBezTo>
                      <a:pt x="274" y="467"/>
                      <a:pt x="309" y="467"/>
                      <a:pt x="320" y="477"/>
                    </a:cubicBezTo>
                    <a:cubicBezTo>
                      <a:pt x="330" y="488"/>
                      <a:pt x="308" y="499"/>
                      <a:pt x="306" y="509"/>
                    </a:cubicBezTo>
                    <a:cubicBezTo>
                      <a:pt x="305" y="520"/>
                      <a:pt x="316" y="521"/>
                      <a:pt x="316" y="521"/>
                    </a:cubicBezTo>
                    <a:cubicBezTo>
                      <a:pt x="316" y="521"/>
                      <a:pt x="316" y="520"/>
                      <a:pt x="316" y="520"/>
                    </a:cubicBezTo>
                    <a:cubicBezTo>
                      <a:pt x="316" y="520"/>
                      <a:pt x="316" y="520"/>
                      <a:pt x="316" y="520"/>
                    </a:cubicBezTo>
                    <a:cubicBezTo>
                      <a:pt x="317" y="520"/>
                      <a:pt x="317" y="520"/>
                      <a:pt x="317" y="519"/>
                    </a:cubicBezTo>
                    <a:cubicBezTo>
                      <a:pt x="317" y="519"/>
                      <a:pt x="317" y="519"/>
                      <a:pt x="317" y="519"/>
                    </a:cubicBezTo>
                    <a:cubicBezTo>
                      <a:pt x="318" y="519"/>
                      <a:pt x="318" y="519"/>
                      <a:pt x="319" y="519"/>
                    </a:cubicBezTo>
                    <a:cubicBezTo>
                      <a:pt x="319" y="519"/>
                      <a:pt x="319" y="519"/>
                      <a:pt x="319" y="519"/>
                    </a:cubicBezTo>
                    <a:cubicBezTo>
                      <a:pt x="319" y="519"/>
                      <a:pt x="320" y="519"/>
                      <a:pt x="320" y="519"/>
                    </a:cubicBezTo>
                    <a:cubicBezTo>
                      <a:pt x="320" y="519"/>
                      <a:pt x="320" y="519"/>
                      <a:pt x="321" y="519"/>
                    </a:cubicBezTo>
                    <a:cubicBezTo>
                      <a:pt x="321" y="519"/>
                      <a:pt x="322" y="520"/>
                      <a:pt x="322" y="520"/>
                    </a:cubicBezTo>
                    <a:cubicBezTo>
                      <a:pt x="322" y="520"/>
                      <a:pt x="322" y="520"/>
                      <a:pt x="323" y="520"/>
                    </a:cubicBezTo>
                    <a:cubicBezTo>
                      <a:pt x="323" y="520"/>
                      <a:pt x="324" y="520"/>
                      <a:pt x="324" y="520"/>
                    </a:cubicBezTo>
                    <a:cubicBezTo>
                      <a:pt x="324" y="520"/>
                      <a:pt x="324" y="520"/>
                      <a:pt x="324" y="520"/>
                    </a:cubicBezTo>
                    <a:cubicBezTo>
                      <a:pt x="326" y="521"/>
                      <a:pt x="327" y="521"/>
                      <a:pt x="328" y="522"/>
                    </a:cubicBezTo>
                    <a:cubicBezTo>
                      <a:pt x="328" y="522"/>
                      <a:pt x="328" y="522"/>
                      <a:pt x="328" y="522"/>
                    </a:cubicBezTo>
                    <a:cubicBezTo>
                      <a:pt x="330" y="516"/>
                      <a:pt x="336" y="496"/>
                      <a:pt x="344" y="495"/>
                    </a:cubicBezTo>
                    <a:cubicBezTo>
                      <a:pt x="349" y="494"/>
                      <a:pt x="357" y="495"/>
                      <a:pt x="363" y="496"/>
                    </a:cubicBezTo>
                    <a:cubicBezTo>
                      <a:pt x="363" y="495"/>
                      <a:pt x="364" y="494"/>
                      <a:pt x="364" y="493"/>
                    </a:cubicBezTo>
                    <a:cubicBezTo>
                      <a:pt x="364" y="493"/>
                      <a:pt x="364" y="493"/>
                      <a:pt x="364" y="493"/>
                    </a:cubicBezTo>
                    <a:cubicBezTo>
                      <a:pt x="364" y="492"/>
                      <a:pt x="365" y="491"/>
                      <a:pt x="365" y="491"/>
                    </a:cubicBezTo>
                    <a:cubicBezTo>
                      <a:pt x="368" y="487"/>
                      <a:pt x="400" y="499"/>
                      <a:pt x="408" y="503"/>
                    </a:cubicBezTo>
                    <a:cubicBezTo>
                      <a:pt x="416" y="507"/>
                      <a:pt x="426" y="520"/>
                      <a:pt x="426" y="520"/>
                    </a:cubicBezTo>
                    <a:cubicBezTo>
                      <a:pt x="426" y="520"/>
                      <a:pt x="444" y="545"/>
                      <a:pt x="454" y="551"/>
                    </a:cubicBezTo>
                    <a:cubicBezTo>
                      <a:pt x="455" y="551"/>
                      <a:pt x="456" y="551"/>
                      <a:pt x="456" y="551"/>
                    </a:cubicBezTo>
                    <a:cubicBezTo>
                      <a:pt x="456" y="551"/>
                      <a:pt x="456" y="551"/>
                      <a:pt x="457" y="551"/>
                    </a:cubicBezTo>
                    <a:cubicBezTo>
                      <a:pt x="457" y="552"/>
                      <a:pt x="457" y="552"/>
                      <a:pt x="458" y="552"/>
                    </a:cubicBezTo>
                    <a:cubicBezTo>
                      <a:pt x="458" y="552"/>
                      <a:pt x="458" y="552"/>
                      <a:pt x="458" y="552"/>
                    </a:cubicBezTo>
                    <a:cubicBezTo>
                      <a:pt x="458" y="552"/>
                      <a:pt x="459" y="552"/>
                      <a:pt x="459" y="552"/>
                    </a:cubicBezTo>
                    <a:cubicBezTo>
                      <a:pt x="459" y="552"/>
                      <a:pt x="459" y="552"/>
                      <a:pt x="459" y="552"/>
                    </a:cubicBezTo>
                    <a:cubicBezTo>
                      <a:pt x="460" y="552"/>
                      <a:pt x="460" y="552"/>
                      <a:pt x="460" y="551"/>
                    </a:cubicBezTo>
                    <a:cubicBezTo>
                      <a:pt x="460" y="551"/>
                      <a:pt x="460" y="551"/>
                      <a:pt x="461" y="551"/>
                    </a:cubicBezTo>
                    <a:cubicBezTo>
                      <a:pt x="461" y="551"/>
                      <a:pt x="461" y="551"/>
                      <a:pt x="461" y="551"/>
                    </a:cubicBezTo>
                    <a:cubicBezTo>
                      <a:pt x="461" y="551"/>
                      <a:pt x="461" y="551"/>
                      <a:pt x="461" y="551"/>
                    </a:cubicBezTo>
                    <a:cubicBezTo>
                      <a:pt x="464" y="549"/>
                      <a:pt x="465" y="544"/>
                      <a:pt x="468" y="542"/>
                    </a:cubicBezTo>
                    <a:cubicBezTo>
                      <a:pt x="468" y="542"/>
                      <a:pt x="468" y="542"/>
                      <a:pt x="468" y="542"/>
                    </a:cubicBezTo>
                    <a:cubicBezTo>
                      <a:pt x="468" y="542"/>
                      <a:pt x="468" y="542"/>
                      <a:pt x="468" y="542"/>
                    </a:cubicBezTo>
                    <a:cubicBezTo>
                      <a:pt x="433" y="355"/>
                      <a:pt x="433" y="355"/>
                      <a:pt x="433" y="355"/>
                    </a:cubicBezTo>
                    <a:cubicBezTo>
                      <a:pt x="526" y="325"/>
                      <a:pt x="526" y="325"/>
                      <a:pt x="526" y="325"/>
                    </a:cubicBezTo>
                    <a:cubicBezTo>
                      <a:pt x="526" y="47"/>
                      <a:pt x="526" y="47"/>
                      <a:pt x="526" y="47"/>
                    </a:cubicBezTo>
                    <a:cubicBezTo>
                      <a:pt x="520" y="63"/>
                      <a:pt x="520" y="63"/>
                      <a:pt x="520" y="63"/>
                    </a:cubicBezTo>
                    <a:cubicBezTo>
                      <a:pt x="520" y="63"/>
                      <a:pt x="497" y="59"/>
                      <a:pt x="486" y="57"/>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80" name="Freeform 332"/>
              <p:cNvSpPr>
                <a:spLocks/>
              </p:cNvSpPr>
              <p:nvPr/>
            </p:nvSpPr>
            <p:spPr bwMode="auto">
              <a:xfrm>
                <a:off x="4505" y="3330"/>
                <a:ext cx="99" cy="61"/>
              </a:xfrm>
              <a:custGeom>
                <a:avLst/>
                <a:gdLst/>
                <a:ahLst/>
                <a:cxnLst>
                  <a:cxn ang="0">
                    <a:pos x="36" y="57"/>
                  </a:cxn>
                  <a:cxn ang="0">
                    <a:pos x="61" y="38"/>
                  </a:cxn>
                  <a:cxn ang="0">
                    <a:pos x="80" y="39"/>
                  </a:cxn>
                  <a:cxn ang="0">
                    <a:pos x="77" y="24"/>
                  </a:cxn>
                  <a:cxn ang="0">
                    <a:pos x="98" y="0"/>
                  </a:cxn>
                  <a:cxn ang="0">
                    <a:pos x="71" y="17"/>
                  </a:cxn>
                  <a:cxn ang="0">
                    <a:pos x="38" y="15"/>
                  </a:cxn>
                  <a:cxn ang="0">
                    <a:pos x="32" y="26"/>
                  </a:cxn>
                  <a:cxn ang="0">
                    <a:pos x="1" y="31"/>
                  </a:cxn>
                  <a:cxn ang="0">
                    <a:pos x="36" y="57"/>
                  </a:cxn>
                </a:cxnLst>
                <a:rect l="0" t="0" r="r" b="b"/>
                <a:pathLst>
                  <a:path w="98" h="60">
                    <a:moveTo>
                      <a:pt x="36" y="57"/>
                    </a:moveTo>
                    <a:cubicBezTo>
                      <a:pt x="43" y="54"/>
                      <a:pt x="61" y="38"/>
                      <a:pt x="61" y="38"/>
                    </a:cubicBezTo>
                    <a:cubicBezTo>
                      <a:pt x="61" y="38"/>
                      <a:pt x="77" y="45"/>
                      <a:pt x="80" y="39"/>
                    </a:cubicBezTo>
                    <a:cubicBezTo>
                      <a:pt x="84" y="33"/>
                      <a:pt x="77" y="24"/>
                      <a:pt x="77" y="24"/>
                    </a:cubicBezTo>
                    <a:cubicBezTo>
                      <a:pt x="98" y="0"/>
                      <a:pt x="98" y="0"/>
                      <a:pt x="98" y="0"/>
                    </a:cubicBezTo>
                    <a:cubicBezTo>
                      <a:pt x="71" y="17"/>
                      <a:pt x="71" y="17"/>
                      <a:pt x="71" y="17"/>
                    </a:cubicBezTo>
                    <a:cubicBezTo>
                      <a:pt x="71" y="17"/>
                      <a:pt x="47" y="13"/>
                      <a:pt x="38" y="15"/>
                    </a:cubicBezTo>
                    <a:cubicBezTo>
                      <a:pt x="29" y="17"/>
                      <a:pt x="32" y="26"/>
                      <a:pt x="32" y="26"/>
                    </a:cubicBezTo>
                    <a:cubicBezTo>
                      <a:pt x="32" y="26"/>
                      <a:pt x="0" y="20"/>
                      <a:pt x="1" y="31"/>
                    </a:cubicBezTo>
                    <a:cubicBezTo>
                      <a:pt x="2" y="45"/>
                      <a:pt x="29" y="60"/>
                      <a:pt x="36" y="57"/>
                    </a:cubicBezTo>
                    <a:close/>
                  </a:path>
                </a:pathLst>
              </a:custGeom>
              <a:solidFill>
                <a:schemeClr val="accent4"/>
              </a:solid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81" name="Freeform 333"/>
              <p:cNvSpPr>
                <a:spLocks/>
              </p:cNvSpPr>
              <p:nvPr/>
            </p:nvSpPr>
            <p:spPr bwMode="auto">
              <a:xfrm>
                <a:off x="4634" y="3383"/>
                <a:ext cx="76" cy="105"/>
              </a:xfrm>
              <a:custGeom>
                <a:avLst/>
                <a:gdLst/>
                <a:ahLst/>
                <a:cxnLst>
                  <a:cxn ang="0">
                    <a:pos x="13" y="87"/>
                  </a:cxn>
                  <a:cxn ang="0">
                    <a:pos x="27" y="86"/>
                  </a:cxn>
                  <a:cxn ang="0">
                    <a:pos x="31" y="69"/>
                  </a:cxn>
                  <a:cxn ang="0">
                    <a:pos x="46" y="66"/>
                  </a:cxn>
                  <a:cxn ang="0">
                    <a:pos x="46" y="66"/>
                  </a:cxn>
                  <a:cxn ang="0">
                    <a:pos x="50" y="46"/>
                  </a:cxn>
                  <a:cxn ang="0">
                    <a:pos x="71" y="34"/>
                  </a:cxn>
                  <a:cxn ang="0">
                    <a:pos x="64" y="10"/>
                  </a:cxn>
                  <a:cxn ang="0">
                    <a:pos x="65" y="0"/>
                  </a:cxn>
                  <a:cxn ang="0">
                    <a:pos x="40" y="0"/>
                  </a:cxn>
                  <a:cxn ang="0">
                    <a:pos x="37" y="0"/>
                  </a:cxn>
                  <a:cxn ang="0">
                    <a:pos x="36" y="5"/>
                  </a:cxn>
                  <a:cxn ang="0">
                    <a:pos x="20" y="21"/>
                  </a:cxn>
                  <a:cxn ang="0">
                    <a:pos x="11" y="45"/>
                  </a:cxn>
                  <a:cxn ang="0">
                    <a:pos x="0" y="89"/>
                  </a:cxn>
                  <a:cxn ang="0">
                    <a:pos x="1" y="105"/>
                  </a:cxn>
                  <a:cxn ang="0">
                    <a:pos x="6" y="100"/>
                  </a:cxn>
                  <a:cxn ang="0">
                    <a:pos x="13" y="87"/>
                  </a:cxn>
                </a:cxnLst>
                <a:rect l="0" t="0" r="r" b="b"/>
                <a:pathLst>
                  <a:path w="76" h="105">
                    <a:moveTo>
                      <a:pt x="13" y="87"/>
                    </a:moveTo>
                    <a:cubicBezTo>
                      <a:pt x="13" y="87"/>
                      <a:pt x="22" y="93"/>
                      <a:pt x="27" y="86"/>
                    </a:cubicBezTo>
                    <a:cubicBezTo>
                      <a:pt x="32" y="79"/>
                      <a:pt x="31" y="69"/>
                      <a:pt x="31" y="69"/>
                    </a:cubicBezTo>
                    <a:cubicBezTo>
                      <a:pt x="46" y="66"/>
                      <a:pt x="46" y="66"/>
                      <a:pt x="46" y="66"/>
                    </a:cubicBezTo>
                    <a:cubicBezTo>
                      <a:pt x="46" y="66"/>
                      <a:pt x="46" y="66"/>
                      <a:pt x="46" y="66"/>
                    </a:cubicBezTo>
                    <a:cubicBezTo>
                      <a:pt x="46" y="66"/>
                      <a:pt x="41" y="49"/>
                      <a:pt x="50" y="46"/>
                    </a:cubicBezTo>
                    <a:cubicBezTo>
                      <a:pt x="59" y="43"/>
                      <a:pt x="66" y="46"/>
                      <a:pt x="71" y="34"/>
                    </a:cubicBezTo>
                    <a:cubicBezTo>
                      <a:pt x="76" y="22"/>
                      <a:pt x="64" y="10"/>
                      <a:pt x="64" y="10"/>
                    </a:cubicBezTo>
                    <a:cubicBezTo>
                      <a:pt x="65" y="0"/>
                      <a:pt x="65" y="0"/>
                      <a:pt x="65" y="0"/>
                    </a:cubicBezTo>
                    <a:cubicBezTo>
                      <a:pt x="40" y="0"/>
                      <a:pt x="40" y="0"/>
                      <a:pt x="40" y="0"/>
                    </a:cubicBezTo>
                    <a:cubicBezTo>
                      <a:pt x="37" y="0"/>
                      <a:pt x="37" y="0"/>
                      <a:pt x="37" y="0"/>
                    </a:cubicBezTo>
                    <a:cubicBezTo>
                      <a:pt x="37" y="2"/>
                      <a:pt x="37" y="4"/>
                      <a:pt x="36" y="5"/>
                    </a:cubicBezTo>
                    <a:cubicBezTo>
                      <a:pt x="29" y="15"/>
                      <a:pt x="20" y="21"/>
                      <a:pt x="20" y="21"/>
                    </a:cubicBezTo>
                    <a:cubicBezTo>
                      <a:pt x="11" y="45"/>
                      <a:pt x="11" y="45"/>
                      <a:pt x="11" y="45"/>
                    </a:cubicBezTo>
                    <a:cubicBezTo>
                      <a:pt x="11" y="45"/>
                      <a:pt x="1" y="69"/>
                      <a:pt x="0" y="89"/>
                    </a:cubicBezTo>
                    <a:cubicBezTo>
                      <a:pt x="0" y="94"/>
                      <a:pt x="0" y="100"/>
                      <a:pt x="1" y="105"/>
                    </a:cubicBezTo>
                    <a:cubicBezTo>
                      <a:pt x="6" y="100"/>
                      <a:pt x="6" y="100"/>
                      <a:pt x="6" y="100"/>
                    </a:cubicBezTo>
                    <a:lnTo>
                      <a:pt x="13" y="87"/>
                    </a:ln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82" name="Freeform 334"/>
              <p:cNvSpPr>
                <a:spLocks/>
              </p:cNvSpPr>
              <p:nvPr/>
            </p:nvSpPr>
            <p:spPr bwMode="auto">
              <a:xfrm>
                <a:off x="4654" y="3235"/>
                <a:ext cx="298" cy="276"/>
              </a:xfrm>
              <a:custGeom>
                <a:avLst/>
                <a:gdLst/>
                <a:ahLst/>
                <a:cxnLst>
                  <a:cxn ang="0">
                    <a:pos x="295" y="19"/>
                  </a:cxn>
                  <a:cxn ang="0">
                    <a:pos x="294" y="19"/>
                  </a:cxn>
                  <a:cxn ang="0">
                    <a:pos x="293" y="18"/>
                  </a:cxn>
                  <a:cxn ang="0">
                    <a:pos x="292" y="17"/>
                  </a:cxn>
                  <a:cxn ang="0">
                    <a:pos x="292" y="16"/>
                  </a:cxn>
                  <a:cxn ang="0">
                    <a:pos x="291" y="14"/>
                  </a:cxn>
                  <a:cxn ang="0">
                    <a:pos x="291" y="13"/>
                  </a:cxn>
                  <a:cxn ang="0">
                    <a:pos x="291" y="11"/>
                  </a:cxn>
                  <a:cxn ang="0">
                    <a:pos x="291" y="6"/>
                  </a:cxn>
                  <a:cxn ang="0">
                    <a:pos x="291" y="4"/>
                  </a:cxn>
                  <a:cxn ang="0">
                    <a:pos x="291" y="3"/>
                  </a:cxn>
                  <a:cxn ang="0">
                    <a:pos x="290" y="2"/>
                  </a:cxn>
                  <a:cxn ang="0">
                    <a:pos x="277" y="12"/>
                  </a:cxn>
                  <a:cxn ang="0">
                    <a:pos x="250" y="22"/>
                  </a:cxn>
                  <a:cxn ang="0">
                    <a:pos x="217" y="16"/>
                  </a:cxn>
                  <a:cxn ang="0">
                    <a:pos x="163" y="39"/>
                  </a:cxn>
                  <a:cxn ang="0">
                    <a:pos x="114" y="22"/>
                  </a:cxn>
                  <a:cxn ang="0">
                    <a:pos x="64" y="41"/>
                  </a:cxn>
                  <a:cxn ang="0">
                    <a:pos x="42" y="32"/>
                  </a:cxn>
                  <a:cxn ang="0">
                    <a:pos x="48" y="64"/>
                  </a:cxn>
                  <a:cxn ang="0">
                    <a:pos x="33" y="75"/>
                  </a:cxn>
                  <a:cxn ang="0">
                    <a:pos x="14" y="78"/>
                  </a:cxn>
                  <a:cxn ang="0">
                    <a:pos x="1" y="99"/>
                  </a:cxn>
                  <a:cxn ang="0">
                    <a:pos x="17" y="147"/>
                  </a:cxn>
                  <a:cxn ang="0">
                    <a:pos x="45" y="147"/>
                  </a:cxn>
                  <a:cxn ang="0">
                    <a:pos x="51" y="181"/>
                  </a:cxn>
                  <a:cxn ang="0">
                    <a:pos x="26" y="213"/>
                  </a:cxn>
                  <a:cxn ang="0">
                    <a:pos x="16" y="224"/>
                  </a:cxn>
                  <a:cxn ang="0">
                    <a:pos x="23" y="251"/>
                  </a:cxn>
                  <a:cxn ang="0">
                    <a:pos x="73" y="275"/>
                  </a:cxn>
                  <a:cxn ang="0">
                    <a:pos x="76" y="275"/>
                  </a:cxn>
                  <a:cxn ang="0">
                    <a:pos x="78" y="274"/>
                  </a:cxn>
                  <a:cxn ang="0">
                    <a:pos x="81" y="273"/>
                  </a:cxn>
                  <a:cxn ang="0">
                    <a:pos x="84" y="272"/>
                  </a:cxn>
                  <a:cxn ang="0">
                    <a:pos x="86" y="271"/>
                  </a:cxn>
                  <a:cxn ang="0">
                    <a:pos x="90" y="269"/>
                  </a:cxn>
                  <a:cxn ang="0">
                    <a:pos x="93" y="267"/>
                  </a:cxn>
                  <a:cxn ang="0">
                    <a:pos x="96" y="265"/>
                  </a:cxn>
                  <a:cxn ang="0">
                    <a:pos x="99" y="263"/>
                  </a:cxn>
                  <a:cxn ang="0">
                    <a:pos x="103" y="261"/>
                  </a:cxn>
                  <a:cxn ang="0">
                    <a:pos x="106" y="259"/>
                  </a:cxn>
                  <a:cxn ang="0">
                    <a:pos x="110" y="256"/>
                  </a:cxn>
                  <a:cxn ang="0">
                    <a:pos x="113" y="254"/>
                  </a:cxn>
                  <a:cxn ang="0">
                    <a:pos x="116" y="251"/>
                  </a:cxn>
                  <a:cxn ang="0">
                    <a:pos x="120" y="249"/>
                  </a:cxn>
                  <a:cxn ang="0">
                    <a:pos x="123" y="246"/>
                  </a:cxn>
                  <a:cxn ang="0">
                    <a:pos x="127" y="243"/>
                  </a:cxn>
                  <a:cxn ang="0">
                    <a:pos x="130" y="241"/>
                  </a:cxn>
                  <a:cxn ang="0">
                    <a:pos x="133" y="238"/>
                  </a:cxn>
                  <a:cxn ang="0">
                    <a:pos x="136" y="236"/>
                  </a:cxn>
                  <a:cxn ang="0">
                    <a:pos x="139" y="233"/>
                  </a:cxn>
                  <a:cxn ang="0">
                    <a:pos x="142" y="231"/>
                  </a:cxn>
                  <a:cxn ang="0">
                    <a:pos x="144" y="229"/>
                  </a:cxn>
                  <a:cxn ang="0">
                    <a:pos x="200" y="183"/>
                  </a:cxn>
                  <a:cxn ang="0">
                    <a:pos x="255" y="131"/>
                  </a:cxn>
                  <a:cxn ang="0">
                    <a:pos x="260" y="77"/>
                  </a:cxn>
                  <a:cxn ang="0">
                    <a:pos x="281" y="39"/>
                  </a:cxn>
                  <a:cxn ang="0">
                    <a:pos x="297" y="19"/>
                  </a:cxn>
                </a:cxnLst>
                <a:rect l="0" t="0" r="r" b="b"/>
                <a:pathLst>
                  <a:path w="297" h="275">
                    <a:moveTo>
                      <a:pt x="296" y="19"/>
                    </a:moveTo>
                    <a:cubicBezTo>
                      <a:pt x="296" y="19"/>
                      <a:pt x="296" y="19"/>
                      <a:pt x="295" y="19"/>
                    </a:cubicBezTo>
                    <a:cubicBezTo>
                      <a:pt x="295" y="19"/>
                      <a:pt x="295" y="19"/>
                      <a:pt x="294" y="19"/>
                    </a:cubicBezTo>
                    <a:cubicBezTo>
                      <a:pt x="294" y="19"/>
                      <a:pt x="294" y="19"/>
                      <a:pt x="294" y="19"/>
                    </a:cubicBezTo>
                    <a:cubicBezTo>
                      <a:pt x="294" y="19"/>
                      <a:pt x="294" y="18"/>
                      <a:pt x="293" y="18"/>
                    </a:cubicBezTo>
                    <a:cubicBezTo>
                      <a:pt x="293" y="18"/>
                      <a:pt x="293" y="18"/>
                      <a:pt x="293" y="18"/>
                    </a:cubicBezTo>
                    <a:cubicBezTo>
                      <a:pt x="293" y="18"/>
                      <a:pt x="293" y="17"/>
                      <a:pt x="293" y="17"/>
                    </a:cubicBezTo>
                    <a:cubicBezTo>
                      <a:pt x="293" y="17"/>
                      <a:pt x="292" y="17"/>
                      <a:pt x="292" y="17"/>
                    </a:cubicBezTo>
                    <a:cubicBezTo>
                      <a:pt x="292" y="17"/>
                      <a:pt x="292" y="16"/>
                      <a:pt x="292" y="16"/>
                    </a:cubicBezTo>
                    <a:cubicBezTo>
                      <a:pt x="292" y="16"/>
                      <a:pt x="292" y="16"/>
                      <a:pt x="292" y="16"/>
                    </a:cubicBezTo>
                    <a:cubicBezTo>
                      <a:pt x="292" y="15"/>
                      <a:pt x="292" y="15"/>
                      <a:pt x="292" y="15"/>
                    </a:cubicBezTo>
                    <a:cubicBezTo>
                      <a:pt x="291" y="15"/>
                      <a:pt x="291" y="14"/>
                      <a:pt x="291" y="14"/>
                    </a:cubicBezTo>
                    <a:cubicBezTo>
                      <a:pt x="291" y="14"/>
                      <a:pt x="291" y="14"/>
                      <a:pt x="291" y="13"/>
                    </a:cubicBezTo>
                    <a:cubicBezTo>
                      <a:pt x="291" y="13"/>
                      <a:pt x="291" y="13"/>
                      <a:pt x="291" y="13"/>
                    </a:cubicBezTo>
                    <a:cubicBezTo>
                      <a:pt x="291" y="12"/>
                      <a:pt x="291" y="12"/>
                      <a:pt x="291" y="12"/>
                    </a:cubicBezTo>
                    <a:cubicBezTo>
                      <a:pt x="291" y="12"/>
                      <a:pt x="291" y="11"/>
                      <a:pt x="291" y="11"/>
                    </a:cubicBezTo>
                    <a:cubicBezTo>
                      <a:pt x="291" y="9"/>
                      <a:pt x="291" y="8"/>
                      <a:pt x="291" y="6"/>
                    </a:cubicBezTo>
                    <a:cubicBezTo>
                      <a:pt x="291" y="6"/>
                      <a:pt x="291" y="6"/>
                      <a:pt x="291" y="6"/>
                    </a:cubicBezTo>
                    <a:cubicBezTo>
                      <a:pt x="291" y="5"/>
                      <a:pt x="291" y="5"/>
                      <a:pt x="291" y="5"/>
                    </a:cubicBezTo>
                    <a:cubicBezTo>
                      <a:pt x="291" y="5"/>
                      <a:pt x="291" y="5"/>
                      <a:pt x="291" y="4"/>
                    </a:cubicBezTo>
                    <a:cubicBezTo>
                      <a:pt x="291" y="4"/>
                      <a:pt x="291" y="4"/>
                      <a:pt x="291" y="4"/>
                    </a:cubicBezTo>
                    <a:cubicBezTo>
                      <a:pt x="291" y="4"/>
                      <a:pt x="291" y="3"/>
                      <a:pt x="291" y="3"/>
                    </a:cubicBezTo>
                    <a:cubicBezTo>
                      <a:pt x="291" y="3"/>
                      <a:pt x="291" y="3"/>
                      <a:pt x="291" y="3"/>
                    </a:cubicBezTo>
                    <a:cubicBezTo>
                      <a:pt x="291" y="3"/>
                      <a:pt x="290" y="3"/>
                      <a:pt x="290" y="2"/>
                    </a:cubicBezTo>
                    <a:cubicBezTo>
                      <a:pt x="290" y="2"/>
                      <a:pt x="290" y="2"/>
                      <a:pt x="290" y="2"/>
                    </a:cubicBezTo>
                    <a:cubicBezTo>
                      <a:pt x="287" y="0"/>
                      <a:pt x="285" y="11"/>
                      <a:pt x="277" y="12"/>
                    </a:cubicBezTo>
                    <a:cubicBezTo>
                      <a:pt x="269" y="13"/>
                      <a:pt x="264" y="15"/>
                      <a:pt x="264" y="15"/>
                    </a:cubicBezTo>
                    <a:cubicBezTo>
                      <a:pt x="264" y="15"/>
                      <a:pt x="259" y="21"/>
                      <a:pt x="250" y="22"/>
                    </a:cubicBezTo>
                    <a:cubicBezTo>
                      <a:pt x="241" y="23"/>
                      <a:pt x="246" y="18"/>
                      <a:pt x="241" y="16"/>
                    </a:cubicBezTo>
                    <a:cubicBezTo>
                      <a:pt x="236" y="14"/>
                      <a:pt x="230" y="15"/>
                      <a:pt x="217" y="16"/>
                    </a:cubicBezTo>
                    <a:cubicBezTo>
                      <a:pt x="204" y="17"/>
                      <a:pt x="197" y="29"/>
                      <a:pt x="188" y="32"/>
                    </a:cubicBezTo>
                    <a:cubicBezTo>
                      <a:pt x="179" y="35"/>
                      <a:pt x="174" y="38"/>
                      <a:pt x="163" y="39"/>
                    </a:cubicBezTo>
                    <a:cubicBezTo>
                      <a:pt x="152" y="40"/>
                      <a:pt x="140" y="35"/>
                      <a:pt x="140" y="35"/>
                    </a:cubicBezTo>
                    <a:cubicBezTo>
                      <a:pt x="140" y="35"/>
                      <a:pt x="117" y="23"/>
                      <a:pt x="114" y="22"/>
                    </a:cubicBezTo>
                    <a:cubicBezTo>
                      <a:pt x="111" y="21"/>
                      <a:pt x="100" y="33"/>
                      <a:pt x="100" y="33"/>
                    </a:cubicBezTo>
                    <a:cubicBezTo>
                      <a:pt x="100" y="33"/>
                      <a:pt x="85" y="41"/>
                      <a:pt x="64" y="41"/>
                    </a:cubicBezTo>
                    <a:cubicBezTo>
                      <a:pt x="43" y="41"/>
                      <a:pt x="60" y="35"/>
                      <a:pt x="58" y="31"/>
                    </a:cubicBezTo>
                    <a:cubicBezTo>
                      <a:pt x="56" y="27"/>
                      <a:pt x="42" y="32"/>
                      <a:pt x="42" y="32"/>
                    </a:cubicBezTo>
                    <a:cubicBezTo>
                      <a:pt x="43" y="53"/>
                      <a:pt x="43" y="53"/>
                      <a:pt x="43" y="53"/>
                    </a:cubicBezTo>
                    <a:cubicBezTo>
                      <a:pt x="43" y="53"/>
                      <a:pt x="50" y="51"/>
                      <a:pt x="48" y="64"/>
                    </a:cubicBezTo>
                    <a:cubicBezTo>
                      <a:pt x="47" y="72"/>
                      <a:pt x="33" y="66"/>
                      <a:pt x="33" y="66"/>
                    </a:cubicBezTo>
                    <a:cubicBezTo>
                      <a:pt x="33" y="75"/>
                      <a:pt x="33" y="75"/>
                      <a:pt x="33" y="75"/>
                    </a:cubicBezTo>
                    <a:cubicBezTo>
                      <a:pt x="33" y="75"/>
                      <a:pt x="31" y="83"/>
                      <a:pt x="27" y="84"/>
                    </a:cubicBezTo>
                    <a:cubicBezTo>
                      <a:pt x="24" y="85"/>
                      <a:pt x="17" y="80"/>
                      <a:pt x="14" y="78"/>
                    </a:cubicBezTo>
                    <a:cubicBezTo>
                      <a:pt x="12" y="83"/>
                      <a:pt x="2" y="91"/>
                      <a:pt x="5" y="98"/>
                    </a:cubicBezTo>
                    <a:cubicBezTo>
                      <a:pt x="1" y="99"/>
                      <a:pt x="1" y="99"/>
                      <a:pt x="1" y="99"/>
                    </a:cubicBezTo>
                    <a:cubicBezTo>
                      <a:pt x="0" y="131"/>
                      <a:pt x="0" y="131"/>
                      <a:pt x="0" y="131"/>
                    </a:cubicBezTo>
                    <a:cubicBezTo>
                      <a:pt x="0" y="131"/>
                      <a:pt x="14" y="139"/>
                      <a:pt x="17" y="147"/>
                    </a:cubicBezTo>
                    <a:cubicBezTo>
                      <a:pt x="20" y="147"/>
                      <a:pt x="20" y="147"/>
                      <a:pt x="20" y="147"/>
                    </a:cubicBezTo>
                    <a:cubicBezTo>
                      <a:pt x="45" y="147"/>
                      <a:pt x="45" y="147"/>
                      <a:pt x="45" y="147"/>
                    </a:cubicBezTo>
                    <a:cubicBezTo>
                      <a:pt x="44" y="157"/>
                      <a:pt x="44" y="157"/>
                      <a:pt x="44" y="157"/>
                    </a:cubicBezTo>
                    <a:cubicBezTo>
                      <a:pt x="44" y="157"/>
                      <a:pt x="56" y="169"/>
                      <a:pt x="51" y="181"/>
                    </a:cubicBezTo>
                    <a:cubicBezTo>
                      <a:pt x="46" y="193"/>
                      <a:pt x="39" y="190"/>
                      <a:pt x="30" y="193"/>
                    </a:cubicBezTo>
                    <a:cubicBezTo>
                      <a:pt x="21" y="196"/>
                      <a:pt x="26" y="213"/>
                      <a:pt x="26" y="213"/>
                    </a:cubicBezTo>
                    <a:cubicBezTo>
                      <a:pt x="26" y="213"/>
                      <a:pt x="26" y="213"/>
                      <a:pt x="26" y="213"/>
                    </a:cubicBezTo>
                    <a:cubicBezTo>
                      <a:pt x="16" y="224"/>
                      <a:pt x="16" y="224"/>
                      <a:pt x="16" y="224"/>
                    </a:cubicBezTo>
                    <a:cubicBezTo>
                      <a:pt x="19" y="254"/>
                      <a:pt x="19" y="254"/>
                      <a:pt x="19" y="254"/>
                    </a:cubicBezTo>
                    <a:cubicBezTo>
                      <a:pt x="23" y="251"/>
                      <a:pt x="23" y="251"/>
                      <a:pt x="23" y="251"/>
                    </a:cubicBezTo>
                    <a:cubicBezTo>
                      <a:pt x="45" y="263"/>
                      <a:pt x="45" y="263"/>
                      <a:pt x="45" y="263"/>
                    </a:cubicBezTo>
                    <a:cubicBezTo>
                      <a:pt x="45" y="263"/>
                      <a:pt x="52" y="275"/>
                      <a:pt x="73" y="275"/>
                    </a:cubicBezTo>
                    <a:cubicBezTo>
                      <a:pt x="74" y="275"/>
                      <a:pt x="74" y="275"/>
                      <a:pt x="75" y="275"/>
                    </a:cubicBezTo>
                    <a:cubicBezTo>
                      <a:pt x="75" y="275"/>
                      <a:pt x="76" y="275"/>
                      <a:pt x="76" y="275"/>
                    </a:cubicBezTo>
                    <a:cubicBezTo>
                      <a:pt x="76" y="275"/>
                      <a:pt x="77" y="274"/>
                      <a:pt x="77" y="274"/>
                    </a:cubicBezTo>
                    <a:cubicBezTo>
                      <a:pt x="78" y="274"/>
                      <a:pt x="78" y="274"/>
                      <a:pt x="78" y="274"/>
                    </a:cubicBezTo>
                    <a:cubicBezTo>
                      <a:pt x="79" y="274"/>
                      <a:pt x="79" y="274"/>
                      <a:pt x="80" y="274"/>
                    </a:cubicBezTo>
                    <a:cubicBezTo>
                      <a:pt x="80" y="273"/>
                      <a:pt x="81" y="273"/>
                      <a:pt x="81" y="273"/>
                    </a:cubicBezTo>
                    <a:cubicBezTo>
                      <a:pt x="81" y="273"/>
                      <a:pt x="82" y="273"/>
                      <a:pt x="83" y="272"/>
                    </a:cubicBezTo>
                    <a:cubicBezTo>
                      <a:pt x="83" y="272"/>
                      <a:pt x="83" y="272"/>
                      <a:pt x="84" y="272"/>
                    </a:cubicBezTo>
                    <a:cubicBezTo>
                      <a:pt x="84" y="272"/>
                      <a:pt x="85" y="272"/>
                      <a:pt x="85" y="271"/>
                    </a:cubicBezTo>
                    <a:cubicBezTo>
                      <a:pt x="86" y="271"/>
                      <a:pt x="86" y="271"/>
                      <a:pt x="86" y="271"/>
                    </a:cubicBezTo>
                    <a:cubicBezTo>
                      <a:pt x="87" y="270"/>
                      <a:pt x="88" y="270"/>
                      <a:pt x="88" y="270"/>
                    </a:cubicBezTo>
                    <a:cubicBezTo>
                      <a:pt x="89" y="270"/>
                      <a:pt x="89" y="269"/>
                      <a:pt x="90" y="269"/>
                    </a:cubicBezTo>
                    <a:cubicBezTo>
                      <a:pt x="90" y="269"/>
                      <a:pt x="91" y="268"/>
                      <a:pt x="92" y="268"/>
                    </a:cubicBezTo>
                    <a:cubicBezTo>
                      <a:pt x="92" y="268"/>
                      <a:pt x="92" y="268"/>
                      <a:pt x="93" y="267"/>
                    </a:cubicBezTo>
                    <a:cubicBezTo>
                      <a:pt x="93" y="267"/>
                      <a:pt x="94" y="267"/>
                      <a:pt x="95" y="266"/>
                    </a:cubicBezTo>
                    <a:cubicBezTo>
                      <a:pt x="95" y="266"/>
                      <a:pt x="96" y="266"/>
                      <a:pt x="96" y="265"/>
                    </a:cubicBezTo>
                    <a:cubicBezTo>
                      <a:pt x="97" y="265"/>
                      <a:pt x="97" y="265"/>
                      <a:pt x="98" y="264"/>
                    </a:cubicBezTo>
                    <a:cubicBezTo>
                      <a:pt x="99" y="264"/>
                      <a:pt x="99" y="264"/>
                      <a:pt x="99" y="263"/>
                    </a:cubicBezTo>
                    <a:cubicBezTo>
                      <a:pt x="100" y="263"/>
                      <a:pt x="101" y="262"/>
                      <a:pt x="102" y="262"/>
                    </a:cubicBezTo>
                    <a:cubicBezTo>
                      <a:pt x="102" y="262"/>
                      <a:pt x="102" y="261"/>
                      <a:pt x="103" y="261"/>
                    </a:cubicBezTo>
                    <a:cubicBezTo>
                      <a:pt x="103" y="261"/>
                      <a:pt x="104" y="260"/>
                      <a:pt x="105" y="259"/>
                    </a:cubicBezTo>
                    <a:cubicBezTo>
                      <a:pt x="105" y="259"/>
                      <a:pt x="106" y="259"/>
                      <a:pt x="106" y="259"/>
                    </a:cubicBezTo>
                    <a:cubicBezTo>
                      <a:pt x="107" y="258"/>
                      <a:pt x="108" y="258"/>
                      <a:pt x="109" y="257"/>
                    </a:cubicBezTo>
                    <a:cubicBezTo>
                      <a:pt x="109" y="257"/>
                      <a:pt x="109" y="257"/>
                      <a:pt x="110" y="256"/>
                    </a:cubicBezTo>
                    <a:cubicBezTo>
                      <a:pt x="110" y="256"/>
                      <a:pt x="111" y="255"/>
                      <a:pt x="112" y="255"/>
                    </a:cubicBezTo>
                    <a:cubicBezTo>
                      <a:pt x="112" y="254"/>
                      <a:pt x="113" y="254"/>
                      <a:pt x="113" y="254"/>
                    </a:cubicBezTo>
                    <a:cubicBezTo>
                      <a:pt x="114" y="253"/>
                      <a:pt x="115" y="253"/>
                      <a:pt x="116" y="252"/>
                    </a:cubicBezTo>
                    <a:cubicBezTo>
                      <a:pt x="116" y="252"/>
                      <a:pt x="116" y="251"/>
                      <a:pt x="116" y="251"/>
                    </a:cubicBezTo>
                    <a:cubicBezTo>
                      <a:pt x="117" y="251"/>
                      <a:pt x="118" y="250"/>
                      <a:pt x="119" y="249"/>
                    </a:cubicBezTo>
                    <a:cubicBezTo>
                      <a:pt x="119" y="249"/>
                      <a:pt x="120" y="249"/>
                      <a:pt x="120" y="249"/>
                    </a:cubicBezTo>
                    <a:cubicBezTo>
                      <a:pt x="121" y="248"/>
                      <a:pt x="122" y="247"/>
                      <a:pt x="123" y="247"/>
                    </a:cubicBezTo>
                    <a:cubicBezTo>
                      <a:pt x="123" y="246"/>
                      <a:pt x="123" y="246"/>
                      <a:pt x="123" y="246"/>
                    </a:cubicBezTo>
                    <a:cubicBezTo>
                      <a:pt x="124" y="245"/>
                      <a:pt x="125" y="245"/>
                      <a:pt x="126" y="244"/>
                    </a:cubicBezTo>
                    <a:cubicBezTo>
                      <a:pt x="126" y="244"/>
                      <a:pt x="126" y="244"/>
                      <a:pt x="127" y="243"/>
                    </a:cubicBezTo>
                    <a:cubicBezTo>
                      <a:pt x="128" y="243"/>
                      <a:pt x="129" y="242"/>
                      <a:pt x="129" y="241"/>
                    </a:cubicBezTo>
                    <a:cubicBezTo>
                      <a:pt x="130" y="241"/>
                      <a:pt x="130" y="241"/>
                      <a:pt x="130" y="241"/>
                    </a:cubicBezTo>
                    <a:cubicBezTo>
                      <a:pt x="131" y="240"/>
                      <a:pt x="132" y="239"/>
                      <a:pt x="133" y="239"/>
                    </a:cubicBezTo>
                    <a:cubicBezTo>
                      <a:pt x="133" y="239"/>
                      <a:pt x="133" y="238"/>
                      <a:pt x="133" y="238"/>
                    </a:cubicBezTo>
                    <a:cubicBezTo>
                      <a:pt x="134" y="237"/>
                      <a:pt x="135" y="237"/>
                      <a:pt x="136" y="236"/>
                    </a:cubicBezTo>
                    <a:cubicBezTo>
                      <a:pt x="136" y="236"/>
                      <a:pt x="136" y="236"/>
                      <a:pt x="136" y="236"/>
                    </a:cubicBezTo>
                    <a:cubicBezTo>
                      <a:pt x="137" y="235"/>
                      <a:pt x="138" y="234"/>
                      <a:pt x="139" y="234"/>
                    </a:cubicBezTo>
                    <a:cubicBezTo>
                      <a:pt x="139" y="233"/>
                      <a:pt x="139" y="233"/>
                      <a:pt x="139" y="233"/>
                    </a:cubicBezTo>
                    <a:cubicBezTo>
                      <a:pt x="140" y="233"/>
                      <a:pt x="141" y="232"/>
                      <a:pt x="142" y="231"/>
                    </a:cubicBezTo>
                    <a:cubicBezTo>
                      <a:pt x="142" y="231"/>
                      <a:pt x="142" y="231"/>
                      <a:pt x="142" y="231"/>
                    </a:cubicBezTo>
                    <a:cubicBezTo>
                      <a:pt x="143" y="230"/>
                      <a:pt x="144" y="230"/>
                      <a:pt x="144" y="229"/>
                    </a:cubicBezTo>
                    <a:cubicBezTo>
                      <a:pt x="144" y="229"/>
                      <a:pt x="144" y="229"/>
                      <a:pt x="144" y="229"/>
                    </a:cubicBezTo>
                    <a:cubicBezTo>
                      <a:pt x="152" y="222"/>
                      <a:pt x="157" y="218"/>
                      <a:pt x="157" y="218"/>
                    </a:cubicBezTo>
                    <a:cubicBezTo>
                      <a:pt x="200" y="183"/>
                      <a:pt x="200" y="183"/>
                      <a:pt x="200" y="183"/>
                    </a:cubicBezTo>
                    <a:cubicBezTo>
                      <a:pt x="200" y="183"/>
                      <a:pt x="249" y="165"/>
                      <a:pt x="261" y="156"/>
                    </a:cubicBezTo>
                    <a:cubicBezTo>
                      <a:pt x="273" y="147"/>
                      <a:pt x="256" y="138"/>
                      <a:pt x="255" y="131"/>
                    </a:cubicBezTo>
                    <a:cubicBezTo>
                      <a:pt x="254" y="124"/>
                      <a:pt x="260" y="117"/>
                      <a:pt x="264" y="112"/>
                    </a:cubicBezTo>
                    <a:cubicBezTo>
                      <a:pt x="268" y="107"/>
                      <a:pt x="260" y="77"/>
                      <a:pt x="260" y="77"/>
                    </a:cubicBezTo>
                    <a:cubicBezTo>
                      <a:pt x="260" y="77"/>
                      <a:pt x="245" y="69"/>
                      <a:pt x="249" y="55"/>
                    </a:cubicBezTo>
                    <a:cubicBezTo>
                      <a:pt x="253" y="41"/>
                      <a:pt x="265" y="46"/>
                      <a:pt x="281" y="39"/>
                    </a:cubicBezTo>
                    <a:cubicBezTo>
                      <a:pt x="290" y="35"/>
                      <a:pt x="295" y="26"/>
                      <a:pt x="297" y="19"/>
                    </a:cubicBezTo>
                    <a:cubicBezTo>
                      <a:pt x="297" y="19"/>
                      <a:pt x="297" y="19"/>
                      <a:pt x="297" y="19"/>
                    </a:cubicBezTo>
                    <a:cubicBezTo>
                      <a:pt x="297" y="19"/>
                      <a:pt x="296" y="19"/>
                      <a:pt x="296" y="19"/>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83" name="Freeform 335"/>
              <p:cNvSpPr>
                <a:spLocks/>
              </p:cNvSpPr>
              <p:nvPr/>
            </p:nvSpPr>
            <p:spPr bwMode="auto">
              <a:xfrm>
                <a:off x="4204" y="2978"/>
                <a:ext cx="857" cy="342"/>
              </a:xfrm>
              <a:custGeom>
                <a:avLst/>
                <a:gdLst/>
                <a:ahLst/>
                <a:cxnLst>
                  <a:cxn ang="0">
                    <a:pos x="767" y="73"/>
                  </a:cxn>
                  <a:cxn ang="0">
                    <a:pos x="763" y="64"/>
                  </a:cxn>
                  <a:cxn ang="0">
                    <a:pos x="761" y="58"/>
                  </a:cxn>
                  <a:cxn ang="0">
                    <a:pos x="759" y="50"/>
                  </a:cxn>
                  <a:cxn ang="0">
                    <a:pos x="726" y="32"/>
                  </a:cxn>
                  <a:cxn ang="0">
                    <a:pos x="643" y="63"/>
                  </a:cxn>
                  <a:cxn ang="0">
                    <a:pos x="507" y="57"/>
                  </a:cxn>
                  <a:cxn ang="0">
                    <a:pos x="456" y="51"/>
                  </a:cxn>
                  <a:cxn ang="0">
                    <a:pos x="407" y="30"/>
                  </a:cxn>
                  <a:cxn ang="0">
                    <a:pos x="350" y="16"/>
                  </a:cxn>
                  <a:cxn ang="0">
                    <a:pos x="237" y="42"/>
                  </a:cxn>
                  <a:cxn ang="0">
                    <a:pos x="168" y="53"/>
                  </a:cxn>
                  <a:cxn ang="0">
                    <a:pos x="85" y="14"/>
                  </a:cxn>
                  <a:cxn ang="0">
                    <a:pos x="44" y="10"/>
                  </a:cxn>
                  <a:cxn ang="0">
                    <a:pos x="17" y="28"/>
                  </a:cxn>
                  <a:cxn ang="0">
                    <a:pos x="15" y="47"/>
                  </a:cxn>
                  <a:cxn ang="0">
                    <a:pos x="15" y="86"/>
                  </a:cxn>
                  <a:cxn ang="0">
                    <a:pos x="72" y="65"/>
                  </a:cxn>
                  <a:cxn ang="0">
                    <a:pos x="130" y="81"/>
                  </a:cxn>
                  <a:cxn ang="0">
                    <a:pos x="57" y="91"/>
                  </a:cxn>
                  <a:cxn ang="0">
                    <a:pos x="41" y="142"/>
                  </a:cxn>
                  <a:cxn ang="0">
                    <a:pos x="48" y="186"/>
                  </a:cxn>
                  <a:cxn ang="0">
                    <a:pos x="73" y="234"/>
                  </a:cxn>
                  <a:cxn ang="0">
                    <a:pos x="111" y="297"/>
                  </a:cxn>
                  <a:cxn ang="0">
                    <a:pos x="215" y="310"/>
                  </a:cxn>
                  <a:cxn ang="0">
                    <a:pos x="324" y="325"/>
                  </a:cxn>
                  <a:cxn ang="0">
                    <a:pos x="442" y="298"/>
                  </a:cxn>
                  <a:cxn ang="0">
                    <a:pos x="460" y="329"/>
                  </a:cxn>
                  <a:cxn ang="0">
                    <a:pos x="480" y="330"/>
                  </a:cxn>
                  <a:cxn ang="0">
                    <a:pos x="490" y="308"/>
                  </a:cxn>
                  <a:cxn ang="0">
                    <a:pos x="511" y="296"/>
                  </a:cxn>
                  <a:cxn ang="0">
                    <a:pos x="587" y="290"/>
                  </a:cxn>
                  <a:cxn ang="0">
                    <a:pos x="664" y="271"/>
                  </a:cxn>
                  <a:cxn ang="0">
                    <a:pos x="711" y="270"/>
                  </a:cxn>
                  <a:cxn ang="0">
                    <a:pos x="737" y="257"/>
                  </a:cxn>
                  <a:cxn ang="0">
                    <a:pos x="738" y="259"/>
                  </a:cxn>
                  <a:cxn ang="0">
                    <a:pos x="738" y="261"/>
                  </a:cxn>
                  <a:cxn ang="0">
                    <a:pos x="738" y="267"/>
                  </a:cxn>
                  <a:cxn ang="0">
                    <a:pos x="738" y="269"/>
                  </a:cxn>
                  <a:cxn ang="0">
                    <a:pos x="739" y="271"/>
                  </a:cxn>
                  <a:cxn ang="0">
                    <a:pos x="740" y="273"/>
                  </a:cxn>
                  <a:cxn ang="0">
                    <a:pos x="741" y="274"/>
                  </a:cxn>
                  <a:cxn ang="0">
                    <a:pos x="744" y="274"/>
                  </a:cxn>
                  <a:cxn ang="0">
                    <a:pos x="783" y="258"/>
                  </a:cxn>
                  <a:cxn ang="0">
                    <a:pos x="826" y="276"/>
                  </a:cxn>
                  <a:cxn ang="0">
                    <a:pos x="853" y="263"/>
                  </a:cxn>
                  <a:cxn ang="0">
                    <a:pos x="852" y="260"/>
                  </a:cxn>
                  <a:cxn ang="0">
                    <a:pos x="852" y="259"/>
                  </a:cxn>
                  <a:cxn ang="0">
                    <a:pos x="815" y="224"/>
                  </a:cxn>
                  <a:cxn ang="0">
                    <a:pos x="810" y="165"/>
                  </a:cxn>
                  <a:cxn ang="0">
                    <a:pos x="818" y="137"/>
                  </a:cxn>
                </a:cxnLst>
                <a:rect l="0" t="0" r="r" b="b"/>
                <a:pathLst>
                  <a:path w="853" h="340">
                    <a:moveTo>
                      <a:pt x="808" y="116"/>
                    </a:moveTo>
                    <a:cubicBezTo>
                      <a:pt x="803" y="115"/>
                      <a:pt x="787" y="124"/>
                      <a:pt x="779" y="113"/>
                    </a:cubicBezTo>
                    <a:cubicBezTo>
                      <a:pt x="771" y="102"/>
                      <a:pt x="773" y="88"/>
                      <a:pt x="767" y="73"/>
                    </a:cubicBezTo>
                    <a:cubicBezTo>
                      <a:pt x="766" y="71"/>
                      <a:pt x="766" y="69"/>
                      <a:pt x="765" y="68"/>
                    </a:cubicBezTo>
                    <a:cubicBezTo>
                      <a:pt x="765" y="67"/>
                      <a:pt x="765" y="67"/>
                      <a:pt x="764" y="66"/>
                    </a:cubicBezTo>
                    <a:cubicBezTo>
                      <a:pt x="764" y="65"/>
                      <a:pt x="764" y="64"/>
                      <a:pt x="763" y="64"/>
                    </a:cubicBezTo>
                    <a:cubicBezTo>
                      <a:pt x="763" y="63"/>
                      <a:pt x="763" y="62"/>
                      <a:pt x="763" y="61"/>
                    </a:cubicBezTo>
                    <a:cubicBezTo>
                      <a:pt x="763" y="61"/>
                      <a:pt x="762" y="61"/>
                      <a:pt x="762" y="60"/>
                    </a:cubicBezTo>
                    <a:cubicBezTo>
                      <a:pt x="762" y="59"/>
                      <a:pt x="762" y="58"/>
                      <a:pt x="761" y="58"/>
                    </a:cubicBezTo>
                    <a:cubicBezTo>
                      <a:pt x="761" y="58"/>
                      <a:pt x="761" y="58"/>
                      <a:pt x="761" y="58"/>
                    </a:cubicBezTo>
                    <a:cubicBezTo>
                      <a:pt x="761" y="57"/>
                      <a:pt x="761" y="57"/>
                      <a:pt x="761" y="57"/>
                    </a:cubicBezTo>
                    <a:cubicBezTo>
                      <a:pt x="760" y="53"/>
                      <a:pt x="759" y="50"/>
                      <a:pt x="759" y="50"/>
                    </a:cubicBezTo>
                    <a:cubicBezTo>
                      <a:pt x="759" y="50"/>
                      <a:pt x="759" y="50"/>
                      <a:pt x="759" y="50"/>
                    </a:cubicBezTo>
                    <a:cubicBezTo>
                      <a:pt x="742" y="50"/>
                      <a:pt x="742" y="50"/>
                      <a:pt x="742" y="50"/>
                    </a:cubicBezTo>
                    <a:cubicBezTo>
                      <a:pt x="742" y="50"/>
                      <a:pt x="740" y="35"/>
                      <a:pt x="726" y="32"/>
                    </a:cubicBezTo>
                    <a:cubicBezTo>
                      <a:pt x="712" y="29"/>
                      <a:pt x="706" y="39"/>
                      <a:pt x="706" y="39"/>
                    </a:cubicBezTo>
                    <a:cubicBezTo>
                      <a:pt x="680" y="34"/>
                      <a:pt x="680" y="34"/>
                      <a:pt x="680" y="34"/>
                    </a:cubicBezTo>
                    <a:cubicBezTo>
                      <a:pt x="671" y="43"/>
                      <a:pt x="653" y="59"/>
                      <a:pt x="643" y="63"/>
                    </a:cubicBezTo>
                    <a:cubicBezTo>
                      <a:pt x="630" y="68"/>
                      <a:pt x="586" y="62"/>
                      <a:pt x="586" y="62"/>
                    </a:cubicBezTo>
                    <a:cubicBezTo>
                      <a:pt x="550" y="72"/>
                      <a:pt x="550" y="72"/>
                      <a:pt x="550" y="72"/>
                    </a:cubicBezTo>
                    <a:cubicBezTo>
                      <a:pt x="507" y="57"/>
                      <a:pt x="507" y="57"/>
                      <a:pt x="507" y="57"/>
                    </a:cubicBezTo>
                    <a:cubicBezTo>
                      <a:pt x="490" y="63"/>
                      <a:pt x="490" y="63"/>
                      <a:pt x="490" y="63"/>
                    </a:cubicBezTo>
                    <a:cubicBezTo>
                      <a:pt x="490" y="63"/>
                      <a:pt x="481" y="40"/>
                      <a:pt x="473" y="42"/>
                    </a:cubicBezTo>
                    <a:cubicBezTo>
                      <a:pt x="465" y="44"/>
                      <a:pt x="456" y="51"/>
                      <a:pt x="456" y="51"/>
                    </a:cubicBezTo>
                    <a:cubicBezTo>
                      <a:pt x="440" y="40"/>
                      <a:pt x="440" y="40"/>
                      <a:pt x="440" y="40"/>
                    </a:cubicBezTo>
                    <a:cubicBezTo>
                      <a:pt x="437" y="25"/>
                      <a:pt x="437" y="25"/>
                      <a:pt x="437" y="25"/>
                    </a:cubicBezTo>
                    <a:cubicBezTo>
                      <a:pt x="407" y="30"/>
                      <a:pt x="407" y="30"/>
                      <a:pt x="407" y="30"/>
                    </a:cubicBezTo>
                    <a:cubicBezTo>
                      <a:pt x="389" y="20"/>
                      <a:pt x="389" y="20"/>
                      <a:pt x="389" y="20"/>
                    </a:cubicBezTo>
                    <a:cubicBezTo>
                      <a:pt x="386" y="6"/>
                      <a:pt x="386" y="6"/>
                      <a:pt x="386" y="6"/>
                    </a:cubicBezTo>
                    <a:cubicBezTo>
                      <a:pt x="386" y="6"/>
                      <a:pt x="363" y="16"/>
                      <a:pt x="350" y="16"/>
                    </a:cubicBezTo>
                    <a:cubicBezTo>
                      <a:pt x="338" y="16"/>
                      <a:pt x="320" y="10"/>
                      <a:pt x="308" y="11"/>
                    </a:cubicBezTo>
                    <a:cubicBezTo>
                      <a:pt x="297" y="12"/>
                      <a:pt x="262" y="26"/>
                      <a:pt x="256" y="32"/>
                    </a:cubicBezTo>
                    <a:cubicBezTo>
                      <a:pt x="251" y="39"/>
                      <a:pt x="237" y="42"/>
                      <a:pt x="237" y="42"/>
                    </a:cubicBezTo>
                    <a:cubicBezTo>
                      <a:pt x="231" y="58"/>
                      <a:pt x="231" y="58"/>
                      <a:pt x="231" y="58"/>
                    </a:cubicBezTo>
                    <a:cubicBezTo>
                      <a:pt x="231" y="58"/>
                      <a:pt x="231" y="62"/>
                      <a:pt x="217" y="59"/>
                    </a:cubicBezTo>
                    <a:cubicBezTo>
                      <a:pt x="204" y="56"/>
                      <a:pt x="181" y="53"/>
                      <a:pt x="168" y="53"/>
                    </a:cubicBezTo>
                    <a:cubicBezTo>
                      <a:pt x="156" y="53"/>
                      <a:pt x="116" y="44"/>
                      <a:pt x="116" y="44"/>
                    </a:cubicBezTo>
                    <a:cubicBezTo>
                      <a:pt x="116" y="44"/>
                      <a:pt x="92" y="47"/>
                      <a:pt x="89" y="33"/>
                    </a:cubicBezTo>
                    <a:cubicBezTo>
                      <a:pt x="87" y="26"/>
                      <a:pt x="86" y="19"/>
                      <a:pt x="85" y="14"/>
                    </a:cubicBezTo>
                    <a:cubicBezTo>
                      <a:pt x="76" y="15"/>
                      <a:pt x="62" y="13"/>
                      <a:pt x="62" y="13"/>
                    </a:cubicBezTo>
                    <a:cubicBezTo>
                      <a:pt x="52" y="0"/>
                      <a:pt x="52" y="0"/>
                      <a:pt x="52" y="0"/>
                    </a:cubicBezTo>
                    <a:cubicBezTo>
                      <a:pt x="44" y="10"/>
                      <a:pt x="44" y="10"/>
                      <a:pt x="44" y="10"/>
                    </a:cubicBezTo>
                    <a:cubicBezTo>
                      <a:pt x="24" y="8"/>
                      <a:pt x="24" y="8"/>
                      <a:pt x="24" y="8"/>
                    </a:cubicBezTo>
                    <a:cubicBezTo>
                      <a:pt x="15" y="23"/>
                      <a:pt x="15" y="23"/>
                      <a:pt x="15" y="23"/>
                    </a:cubicBezTo>
                    <a:cubicBezTo>
                      <a:pt x="17" y="28"/>
                      <a:pt x="17" y="28"/>
                      <a:pt x="17" y="28"/>
                    </a:cubicBezTo>
                    <a:cubicBezTo>
                      <a:pt x="17" y="28"/>
                      <a:pt x="24" y="27"/>
                      <a:pt x="27" y="32"/>
                    </a:cubicBezTo>
                    <a:cubicBezTo>
                      <a:pt x="30" y="37"/>
                      <a:pt x="29" y="45"/>
                      <a:pt x="29" y="45"/>
                    </a:cubicBezTo>
                    <a:cubicBezTo>
                      <a:pt x="29" y="45"/>
                      <a:pt x="16" y="41"/>
                      <a:pt x="15" y="47"/>
                    </a:cubicBezTo>
                    <a:cubicBezTo>
                      <a:pt x="14" y="53"/>
                      <a:pt x="19" y="56"/>
                      <a:pt x="17" y="63"/>
                    </a:cubicBezTo>
                    <a:cubicBezTo>
                      <a:pt x="15" y="70"/>
                      <a:pt x="12" y="75"/>
                      <a:pt x="12" y="75"/>
                    </a:cubicBezTo>
                    <a:cubicBezTo>
                      <a:pt x="12" y="75"/>
                      <a:pt x="0" y="87"/>
                      <a:pt x="15" y="86"/>
                    </a:cubicBezTo>
                    <a:cubicBezTo>
                      <a:pt x="30" y="85"/>
                      <a:pt x="41" y="80"/>
                      <a:pt x="41" y="80"/>
                    </a:cubicBezTo>
                    <a:cubicBezTo>
                      <a:pt x="41" y="80"/>
                      <a:pt x="37" y="90"/>
                      <a:pt x="45" y="87"/>
                    </a:cubicBezTo>
                    <a:cubicBezTo>
                      <a:pt x="53" y="84"/>
                      <a:pt x="72" y="65"/>
                      <a:pt x="72" y="65"/>
                    </a:cubicBezTo>
                    <a:cubicBezTo>
                      <a:pt x="72" y="65"/>
                      <a:pt x="106" y="53"/>
                      <a:pt x="117" y="61"/>
                    </a:cubicBezTo>
                    <a:cubicBezTo>
                      <a:pt x="128" y="69"/>
                      <a:pt x="162" y="74"/>
                      <a:pt x="162" y="74"/>
                    </a:cubicBezTo>
                    <a:cubicBezTo>
                      <a:pt x="162" y="74"/>
                      <a:pt x="131" y="78"/>
                      <a:pt x="130" y="81"/>
                    </a:cubicBezTo>
                    <a:cubicBezTo>
                      <a:pt x="129" y="84"/>
                      <a:pt x="124" y="93"/>
                      <a:pt x="124" y="93"/>
                    </a:cubicBezTo>
                    <a:cubicBezTo>
                      <a:pt x="91" y="94"/>
                      <a:pt x="91" y="94"/>
                      <a:pt x="91" y="94"/>
                    </a:cubicBezTo>
                    <a:cubicBezTo>
                      <a:pt x="57" y="91"/>
                      <a:pt x="57" y="91"/>
                      <a:pt x="57" y="91"/>
                    </a:cubicBezTo>
                    <a:cubicBezTo>
                      <a:pt x="57" y="91"/>
                      <a:pt x="31" y="97"/>
                      <a:pt x="27" y="105"/>
                    </a:cubicBezTo>
                    <a:cubicBezTo>
                      <a:pt x="23" y="113"/>
                      <a:pt x="14" y="143"/>
                      <a:pt x="14" y="143"/>
                    </a:cubicBezTo>
                    <a:cubicBezTo>
                      <a:pt x="41" y="142"/>
                      <a:pt x="41" y="142"/>
                      <a:pt x="41" y="142"/>
                    </a:cubicBezTo>
                    <a:cubicBezTo>
                      <a:pt x="41" y="142"/>
                      <a:pt x="37" y="151"/>
                      <a:pt x="42" y="159"/>
                    </a:cubicBezTo>
                    <a:cubicBezTo>
                      <a:pt x="47" y="167"/>
                      <a:pt x="53" y="175"/>
                      <a:pt x="53" y="175"/>
                    </a:cubicBezTo>
                    <a:cubicBezTo>
                      <a:pt x="48" y="186"/>
                      <a:pt x="48" y="186"/>
                      <a:pt x="48" y="186"/>
                    </a:cubicBezTo>
                    <a:cubicBezTo>
                      <a:pt x="58" y="201"/>
                      <a:pt x="58" y="201"/>
                      <a:pt x="58" y="201"/>
                    </a:cubicBezTo>
                    <a:cubicBezTo>
                      <a:pt x="49" y="212"/>
                      <a:pt x="49" y="212"/>
                      <a:pt x="49" y="212"/>
                    </a:cubicBezTo>
                    <a:cubicBezTo>
                      <a:pt x="73" y="234"/>
                      <a:pt x="73" y="234"/>
                      <a:pt x="73" y="234"/>
                    </a:cubicBezTo>
                    <a:cubicBezTo>
                      <a:pt x="71" y="258"/>
                      <a:pt x="71" y="258"/>
                      <a:pt x="71" y="258"/>
                    </a:cubicBezTo>
                    <a:cubicBezTo>
                      <a:pt x="105" y="275"/>
                      <a:pt x="105" y="275"/>
                      <a:pt x="105" y="275"/>
                    </a:cubicBezTo>
                    <a:cubicBezTo>
                      <a:pt x="111" y="297"/>
                      <a:pt x="111" y="297"/>
                      <a:pt x="111" y="297"/>
                    </a:cubicBezTo>
                    <a:cubicBezTo>
                      <a:pt x="111" y="297"/>
                      <a:pt x="108" y="285"/>
                      <a:pt x="127" y="290"/>
                    </a:cubicBezTo>
                    <a:cubicBezTo>
                      <a:pt x="146" y="295"/>
                      <a:pt x="143" y="312"/>
                      <a:pt x="173" y="315"/>
                    </a:cubicBezTo>
                    <a:cubicBezTo>
                      <a:pt x="203" y="318"/>
                      <a:pt x="215" y="317"/>
                      <a:pt x="215" y="310"/>
                    </a:cubicBezTo>
                    <a:cubicBezTo>
                      <a:pt x="215" y="303"/>
                      <a:pt x="217" y="284"/>
                      <a:pt x="227" y="283"/>
                    </a:cubicBezTo>
                    <a:cubicBezTo>
                      <a:pt x="237" y="282"/>
                      <a:pt x="264" y="289"/>
                      <a:pt x="278" y="294"/>
                    </a:cubicBezTo>
                    <a:cubicBezTo>
                      <a:pt x="292" y="299"/>
                      <a:pt x="278" y="326"/>
                      <a:pt x="324" y="325"/>
                    </a:cubicBezTo>
                    <a:cubicBezTo>
                      <a:pt x="370" y="324"/>
                      <a:pt x="371" y="299"/>
                      <a:pt x="387" y="294"/>
                    </a:cubicBezTo>
                    <a:cubicBezTo>
                      <a:pt x="403" y="289"/>
                      <a:pt x="415" y="285"/>
                      <a:pt x="422" y="291"/>
                    </a:cubicBezTo>
                    <a:cubicBezTo>
                      <a:pt x="429" y="297"/>
                      <a:pt x="431" y="303"/>
                      <a:pt x="442" y="298"/>
                    </a:cubicBezTo>
                    <a:cubicBezTo>
                      <a:pt x="453" y="293"/>
                      <a:pt x="460" y="277"/>
                      <a:pt x="467" y="284"/>
                    </a:cubicBezTo>
                    <a:cubicBezTo>
                      <a:pt x="474" y="291"/>
                      <a:pt x="466" y="300"/>
                      <a:pt x="463" y="306"/>
                    </a:cubicBezTo>
                    <a:cubicBezTo>
                      <a:pt x="460" y="312"/>
                      <a:pt x="453" y="324"/>
                      <a:pt x="460" y="329"/>
                    </a:cubicBezTo>
                    <a:cubicBezTo>
                      <a:pt x="461" y="330"/>
                      <a:pt x="462" y="331"/>
                      <a:pt x="461" y="333"/>
                    </a:cubicBezTo>
                    <a:cubicBezTo>
                      <a:pt x="464" y="335"/>
                      <a:pt x="471" y="340"/>
                      <a:pt x="474" y="339"/>
                    </a:cubicBezTo>
                    <a:cubicBezTo>
                      <a:pt x="478" y="338"/>
                      <a:pt x="480" y="330"/>
                      <a:pt x="480" y="330"/>
                    </a:cubicBezTo>
                    <a:cubicBezTo>
                      <a:pt x="480" y="321"/>
                      <a:pt x="480" y="321"/>
                      <a:pt x="480" y="321"/>
                    </a:cubicBezTo>
                    <a:cubicBezTo>
                      <a:pt x="480" y="321"/>
                      <a:pt x="494" y="327"/>
                      <a:pt x="495" y="319"/>
                    </a:cubicBezTo>
                    <a:cubicBezTo>
                      <a:pt x="497" y="306"/>
                      <a:pt x="490" y="308"/>
                      <a:pt x="490" y="308"/>
                    </a:cubicBezTo>
                    <a:cubicBezTo>
                      <a:pt x="489" y="287"/>
                      <a:pt x="489" y="287"/>
                      <a:pt x="489" y="287"/>
                    </a:cubicBezTo>
                    <a:cubicBezTo>
                      <a:pt x="489" y="287"/>
                      <a:pt x="503" y="282"/>
                      <a:pt x="505" y="286"/>
                    </a:cubicBezTo>
                    <a:cubicBezTo>
                      <a:pt x="507" y="290"/>
                      <a:pt x="490" y="296"/>
                      <a:pt x="511" y="296"/>
                    </a:cubicBezTo>
                    <a:cubicBezTo>
                      <a:pt x="532" y="296"/>
                      <a:pt x="547" y="288"/>
                      <a:pt x="547" y="288"/>
                    </a:cubicBezTo>
                    <a:cubicBezTo>
                      <a:pt x="547" y="288"/>
                      <a:pt x="558" y="276"/>
                      <a:pt x="561" y="277"/>
                    </a:cubicBezTo>
                    <a:cubicBezTo>
                      <a:pt x="564" y="278"/>
                      <a:pt x="587" y="290"/>
                      <a:pt x="587" y="290"/>
                    </a:cubicBezTo>
                    <a:cubicBezTo>
                      <a:pt x="587" y="290"/>
                      <a:pt x="599" y="295"/>
                      <a:pt x="610" y="294"/>
                    </a:cubicBezTo>
                    <a:cubicBezTo>
                      <a:pt x="621" y="293"/>
                      <a:pt x="626" y="290"/>
                      <a:pt x="635" y="287"/>
                    </a:cubicBezTo>
                    <a:cubicBezTo>
                      <a:pt x="644" y="284"/>
                      <a:pt x="651" y="272"/>
                      <a:pt x="664" y="271"/>
                    </a:cubicBezTo>
                    <a:cubicBezTo>
                      <a:pt x="677" y="270"/>
                      <a:pt x="683" y="269"/>
                      <a:pt x="688" y="271"/>
                    </a:cubicBezTo>
                    <a:cubicBezTo>
                      <a:pt x="693" y="273"/>
                      <a:pt x="688" y="278"/>
                      <a:pt x="697" y="277"/>
                    </a:cubicBezTo>
                    <a:cubicBezTo>
                      <a:pt x="706" y="276"/>
                      <a:pt x="711" y="270"/>
                      <a:pt x="711" y="270"/>
                    </a:cubicBezTo>
                    <a:cubicBezTo>
                      <a:pt x="711" y="270"/>
                      <a:pt x="716" y="268"/>
                      <a:pt x="724" y="267"/>
                    </a:cubicBezTo>
                    <a:cubicBezTo>
                      <a:pt x="732" y="266"/>
                      <a:pt x="734" y="255"/>
                      <a:pt x="737" y="257"/>
                    </a:cubicBezTo>
                    <a:cubicBezTo>
                      <a:pt x="737" y="257"/>
                      <a:pt x="737" y="257"/>
                      <a:pt x="737" y="257"/>
                    </a:cubicBezTo>
                    <a:cubicBezTo>
                      <a:pt x="737" y="258"/>
                      <a:pt x="738" y="258"/>
                      <a:pt x="738" y="258"/>
                    </a:cubicBezTo>
                    <a:cubicBezTo>
                      <a:pt x="738" y="258"/>
                      <a:pt x="738" y="258"/>
                      <a:pt x="738" y="258"/>
                    </a:cubicBezTo>
                    <a:cubicBezTo>
                      <a:pt x="738" y="258"/>
                      <a:pt x="738" y="259"/>
                      <a:pt x="738" y="259"/>
                    </a:cubicBezTo>
                    <a:cubicBezTo>
                      <a:pt x="738" y="259"/>
                      <a:pt x="738" y="259"/>
                      <a:pt x="738" y="259"/>
                    </a:cubicBezTo>
                    <a:cubicBezTo>
                      <a:pt x="738" y="260"/>
                      <a:pt x="738" y="260"/>
                      <a:pt x="738" y="260"/>
                    </a:cubicBezTo>
                    <a:cubicBezTo>
                      <a:pt x="738" y="260"/>
                      <a:pt x="738" y="260"/>
                      <a:pt x="738" y="261"/>
                    </a:cubicBezTo>
                    <a:cubicBezTo>
                      <a:pt x="738" y="261"/>
                      <a:pt x="738" y="261"/>
                      <a:pt x="738" y="261"/>
                    </a:cubicBezTo>
                    <a:cubicBezTo>
                      <a:pt x="738" y="263"/>
                      <a:pt x="738" y="264"/>
                      <a:pt x="738" y="266"/>
                    </a:cubicBezTo>
                    <a:cubicBezTo>
                      <a:pt x="738" y="266"/>
                      <a:pt x="738" y="267"/>
                      <a:pt x="738" y="267"/>
                    </a:cubicBezTo>
                    <a:cubicBezTo>
                      <a:pt x="738" y="267"/>
                      <a:pt x="738" y="267"/>
                      <a:pt x="738" y="268"/>
                    </a:cubicBezTo>
                    <a:cubicBezTo>
                      <a:pt x="738" y="268"/>
                      <a:pt x="738" y="268"/>
                      <a:pt x="738" y="268"/>
                    </a:cubicBezTo>
                    <a:cubicBezTo>
                      <a:pt x="738" y="269"/>
                      <a:pt x="738" y="269"/>
                      <a:pt x="738" y="269"/>
                    </a:cubicBezTo>
                    <a:cubicBezTo>
                      <a:pt x="738" y="269"/>
                      <a:pt x="738" y="270"/>
                      <a:pt x="739" y="270"/>
                    </a:cubicBezTo>
                    <a:cubicBezTo>
                      <a:pt x="739" y="270"/>
                      <a:pt x="739" y="270"/>
                      <a:pt x="739" y="271"/>
                    </a:cubicBezTo>
                    <a:cubicBezTo>
                      <a:pt x="739" y="271"/>
                      <a:pt x="739" y="271"/>
                      <a:pt x="739" y="271"/>
                    </a:cubicBezTo>
                    <a:cubicBezTo>
                      <a:pt x="739" y="271"/>
                      <a:pt x="739" y="272"/>
                      <a:pt x="739" y="272"/>
                    </a:cubicBezTo>
                    <a:cubicBezTo>
                      <a:pt x="739" y="272"/>
                      <a:pt x="740" y="272"/>
                      <a:pt x="740" y="272"/>
                    </a:cubicBezTo>
                    <a:cubicBezTo>
                      <a:pt x="740" y="272"/>
                      <a:pt x="740" y="273"/>
                      <a:pt x="740" y="273"/>
                    </a:cubicBezTo>
                    <a:cubicBezTo>
                      <a:pt x="740" y="273"/>
                      <a:pt x="740" y="273"/>
                      <a:pt x="740" y="273"/>
                    </a:cubicBezTo>
                    <a:cubicBezTo>
                      <a:pt x="741" y="273"/>
                      <a:pt x="741" y="274"/>
                      <a:pt x="741" y="274"/>
                    </a:cubicBezTo>
                    <a:cubicBezTo>
                      <a:pt x="741" y="274"/>
                      <a:pt x="741" y="274"/>
                      <a:pt x="741" y="274"/>
                    </a:cubicBezTo>
                    <a:cubicBezTo>
                      <a:pt x="742" y="274"/>
                      <a:pt x="742" y="274"/>
                      <a:pt x="742" y="274"/>
                    </a:cubicBezTo>
                    <a:cubicBezTo>
                      <a:pt x="743" y="274"/>
                      <a:pt x="743" y="274"/>
                      <a:pt x="743" y="274"/>
                    </a:cubicBezTo>
                    <a:cubicBezTo>
                      <a:pt x="743" y="274"/>
                      <a:pt x="744" y="274"/>
                      <a:pt x="744" y="274"/>
                    </a:cubicBezTo>
                    <a:cubicBezTo>
                      <a:pt x="745" y="274"/>
                      <a:pt x="745" y="274"/>
                      <a:pt x="746" y="274"/>
                    </a:cubicBezTo>
                    <a:cubicBezTo>
                      <a:pt x="758" y="271"/>
                      <a:pt x="757" y="258"/>
                      <a:pt x="757" y="258"/>
                    </a:cubicBezTo>
                    <a:cubicBezTo>
                      <a:pt x="783" y="258"/>
                      <a:pt x="783" y="258"/>
                      <a:pt x="783" y="258"/>
                    </a:cubicBezTo>
                    <a:cubicBezTo>
                      <a:pt x="783" y="258"/>
                      <a:pt x="792" y="269"/>
                      <a:pt x="800" y="267"/>
                    </a:cubicBezTo>
                    <a:cubicBezTo>
                      <a:pt x="808" y="265"/>
                      <a:pt x="800" y="257"/>
                      <a:pt x="814" y="258"/>
                    </a:cubicBezTo>
                    <a:cubicBezTo>
                      <a:pt x="828" y="259"/>
                      <a:pt x="826" y="276"/>
                      <a:pt x="826" y="276"/>
                    </a:cubicBezTo>
                    <a:cubicBezTo>
                      <a:pt x="853" y="265"/>
                      <a:pt x="853" y="265"/>
                      <a:pt x="853" y="265"/>
                    </a:cubicBezTo>
                    <a:cubicBezTo>
                      <a:pt x="853" y="265"/>
                      <a:pt x="853" y="264"/>
                      <a:pt x="853" y="264"/>
                    </a:cubicBezTo>
                    <a:cubicBezTo>
                      <a:pt x="853" y="264"/>
                      <a:pt x="853" y="264"/>
                      <a:pt x="853" y="263"/>
                    </a:cubicBezTo>
                    <a:cubicBezTo>
                      <a:pt x="853" y="263"/>
                      <a:pt x="852" y="262"/>
                      <a:pt x="852" y="262"/>
                    </a:cubicBezTo>
                    <a:cubicBezTo>
                      <a:pt x="852" y="261"/>
                      <a:pt x="852" y="261"/>
                      <a:pt x="852" y="261"/>
                    </a:cubicBezTo>
                    <a:cubicBezTo>
                      <a:pt x="852" y="261"/>
                      <a:pt x="852" y="260"/>
                      <a:pt x="852" y="260"/>
                    </a:cubicBezTo>
                    <a:cubicBezTo>
                      <a:pt x="852" y="260"/>
                      <a:pt x="852" y="260"/>
                      <a:pt x="852" y="260"/>
                    </a:cubicBezTo>
                    <a:cubicBezTo>
                      <a:pt x="852" y="259"/>
                      <a:pt x="852" y="259"/>
                      <a:pt x="852" y="259"/>
                    </a:cubicBezTo>
                    <a:cubicBezTo>
                      <a:pt x="852" y="259"/>
                      <a:pt x="852" y="259"/>
                      <a:pt x="852" y="259"/>
                    </a:cubicBezTo>
                    <a:cubicBezTo>
                      <a:pt x="836" y="254"/>
                      <a:pt x="836" y="254"/>
                      <a:pt x="836" y="254"/>
                    </a:cubicBezTo>
                    <a:cubicBezTo>
                      <a:pt x="836" y="236"/>
                      <a:pt x="836" y="236"/>
                      <a:pt x="836" y="236"/>
                    </a:cubicBezTo>
                    <a:cubicBezTo>
                      <a:pt x="815" y="224"/>
                      <a:pt x="815" y="224"/>
                      <a:pt x="815" y="224"/>
                    </a:cubicBezTo>
                    <a:cubicBezTo>
                      <a:pt x="815" y="224"/>
                      <a:pt x="828" y="205"/>
                      <a:pt x="823" y="203"/>
                    </a:cubicBezTo>
                    <a:cubicBezTo>
                      <a:pt x="818" y="201"/>
                      <a:pt x="811" y="180"/>
                      <a:pt x="811" y="180"/>
                    </a:cubicBezTo>
                    <a:cubicBezTo>
                      <a:pt x="810" y="165"/>
                      <a:pt x="810" y="165"/>
                      <a:pt x="810" y="165"/>
                    </a:cubicBezTo>
                    <a:cubicBezTo>
                      <a:pt x="799" y="149"/>
                      <a:pt x="799" y="149"/>
                      <a:pt x="799" y="149"/>
                    </a:cubicBezTo>
                    <a:cubicBezTo>
                      <a:pt x="815" y="147"/>
                      <a:pt x="815" y="147"/>
                      <a:pt x="815" y="147"/>
                    </a:cubicBezTo>
                    <a:cubicBezTo>
                      <a:pt x="815" y="147"/>
                      <a:pt x="816" y="142"/>
                      <a:pt x="818" y="137"/>
                    </a:cubicBezTo>
                    <a:cubicBezTo>
                      <a:pt x="818" y="137"/>
                      <a:pt x="818" y="137"/>
                      <a:pt x="818" y="137"/>
                    </a:cubicBezTo>
                    <a:cubicBezTo>
                      <a:pt x="815" y="127"/>
                      <a:pt x="811" y="116"/>
                      <a:pt x="808" y="116"/>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84" name="Freeform 336"/>
              <p:cNvSpPr>
                <a:spLocks/>
              </p:cNvSpPr>
              <p:nvPr/>
            </p:nvSpPr>
            <p:spPr bwMode="auto">
              <a:xfrm>
                <a:off x="2587" y="3320"/>
                <a:ext cx="420" cy="332"/>
              </a:xfrm>
              <a:custGeom>
                <a:avLst/>
                <a:gdLst/>
                <a:ahLst/>
                <a:cxnLst>
                  <a:cxn ang="0">
                    <a:pos x="160" y="326"/>
                  </a:cxn>
                  <a:cxn ang="0">
                    <a:pos x="178" y="325"/>
                  </a:cxn>
                  <a:cxn ang="0">
                    <a:pos x="179" y="317"/>
                  </a:cxn>
                  <a:cxn ang="0">
                    <a:pos x="213" y="318"/>
                  </a:cxn>
                  <a:cxn ang="0">
                    <a:pos x="236" y="284"/>
                  </a:cxn>
                  <a:cxn ang="0">
                    <a:pos x="266" y="283"/>
                  </a:cxn>
                  <a:cxn ang="0">
                    <a:pos x="284" y="264"/>
                  </a:cxn>
                  <a:cxn ang="0">
                    <a:pos x="301" y="257"/>
                  </a:cxn>
                  <a:cxn ang="0">
                    <a:pos x="291" y="245"/>
                  </a:cxn>
                  <a:cxn ang="0">
                    <a:pos x="290" y="221"/>
                  </a:cxn>
                  <a:cxn ang="0">
                    <a:pos x="327" y="215"/>
                  </a:cxn>
                  <a:cxn ang="0">
                    <a:pos x="332" y="200"/>
                  </a:cxn>
                  <a:cxn ang="0">
                    <a:pos x="345" y="202"/>
                  </a:cxn>
                  <a:cxn ang="0">
                    <a:pos x="353" y="195"/>
                  </a:cxn>
                  <a:cxn ang="0">
                    <a:pos x="367" y="201"/>
                  </a:cxn>
                  <a:cxn ang="0">
                    <a:pos x="405" y="196"/>
                  </a:cxn>
                  <a:cxn ang="0">
                    <a:pos x="406" y="186"/>
                  </a:cxn>
                  <a:cxn ang="0">
                    <a:pos x="417" y="177"/>
                  </a:cxn>
                  <a:cxn ang="0">
                    <a:pos x="399" y="165"/>
                  </a:cxn>
                  <a:cxn ang="0">
                    <a:pos x="402" y="145"/>
                  </a:cxn>
                  <a:cxn ang="0">
                    <a:pos x="388" y="145"/>
                  </a:cxn>
                  <a:cxn ang="0">
                    <a:pos x="395" y="124"/>
                  </a:cxn>
                  <a:cxn ang="0">
                    <a:pos x="389" y="113"/>
                  </a:cxn>
                  <a:cxn ang="0">
                    <a:pos x="392" y="68"/>
                  </a:cxn>
                  <a:cxn ang="0">
                    <a:pos x="384" y="68"/>
                  </a:cxn>
                  <a:cxn ang="0">
                    <a:pos x="388" y="56"/>
                  </a:cxn>
                  <a:cxn ang="0">
                    <a:pos x="373" y="39"/>
                  </a:cxn>
                  <a:cxn ang="0">
                    <a:pos x="339" y="26"/>
                  </a:cxn>
                  <a:cxn ang="0">
                    <a:pos x="322" y="34"/>
                  </a:cxn>
                  <a:cxn ang="0">
                    <a:pos x="291" y="29"/>
                  </a:cxn>
                  <a:cxn ang="0">
                    <a:pos x="260" y="33"/>
                  </a:cxn>
                  <a:cxn ang="0">
                    <a:pos x="226" y="2"/>
                  </a:cxn>
                  <a:cxn ang="0">
                    <a:pos x="206" y="0"/>
                  </a:cxn>
                  <a:cxn ang="0">
                    <a:pos x="189" y="48"/>
                  </a:cxn>
                  <a:cxn ang="0">
                    <a:pos x="152" y="107"/>
                  </a:cxn>
                  <a:cxn ang="0">
                    <a:pos x="119" y="116"/>
                  </a:cxn>
                  <a:cxn ang="0">
                    <a:pos x="103" y="131"/>
                  </a:cxn>
                  <a:cxn ang="0">
                    <a:pos x="91" y="128"/>
                  </a:cxn>
                  <a:cxn ang="0">
                    <a:pos x="74" y="137"/>
                  </a:cxn>
                  <a:cxn ang="0">
                    <a:pos x="63" y="158"/>
                  </a:cxn>
                  <a:cxn ang="0">
                    <a:pos x="43" y="174"/>
                  </a:cxn>
                  <a:cxn ang="0">
                    <a:pos x="40" y="199"/>
                  </a:cxn>
                  <a:cxn ang="0">
                    <a:pos x="17" y="244"/>
                  </a:cxn>
                  <a:cxn ang="0">
                    <a:pos x="18" y="269"/>
                  </a:cxn>
                  <a:cxn ang="0">
                    <a:pos x="10" y="276"/>
                  </a:cxn>
                  <a:cxn ang="0">
                    <a:pos x="22" y="292"/>
                  </a:cxn>
                  <a:cxn ang="0">
                    <a:pos x="21" y="316"/>
                  </a:cxn>
                  <a:cxn ang="0">
                    <a:pos x="6" y="321"/>
                  </a:cxn>
                  <a:cxn ang="0">
                    <a:pos x="0" y="330"/>
                  </a:cxn>
                  <a:cxn ang="0">
                    <a:pos x="160" y="330"/>
                  </a:cxn>
                  <a:cxn ang="0">
                    <a:pos x="160" y="326"/>
                  </a:cxn>
                </a:cxnLst>
                <a:rect l="0" t="0" r="r" b="b"/>
                <a:pathLst>
                  <a:path w="417" h="330">
                    <a:moveTo>
                      <a:pt x="160" y="326"/>
                    </a:moveTo>
                    <a:cubicBezTo>
                      <a:pt x="178" y="325"/>
                      <a:pt x="178" y="325"/>
                      <a:pt x="178" y="325"/>
                    </a:cubicBezTo>
                    <a:cubicBezTo>
                      <a:pt x="179" y="317"/>
                      <a:pt x="179" y="317"/>
                      <a:pt x="179" y="317"/>
                    </a:cubicBezTo>
                    <a:cubicBezTo>
                      <a:pt x="179" y="317"/>
                      <a:pt x="205" y="321"/>
                      <a:pt x="213" y="318"/>
                    </a:cubicBezTo>
                    <a:cubicBezTo>
                      <a:pt x="221" y="315"/>
                      <a:pt x="236" y="284"/>
                      <a:pt x="236" y="284"/>
                    </a:cubicBezTo>
                    <a:cubicBezTo>
                      <a:pt x="236" y="284"/>
                      <a:pt x="260" y="283"/>
                      <a:pt x="266" y="283"/>
                    </a:cubicBezTo>
                    <a:cubicBezTo>
                      <a:pt x="272" y="283"/>
                      <a:pt x="284" y="264"/>
                      <a:pt x="284" y="264"/>
                    </a:cubicBezTo>
                    <a:cubicBezTo>
                      <a:pt x="301" y="257"/>
                      <a:pt x="301" y="257"/>
                      <a:pt x="301" y="257"/>
                    </a:cubicBezTo>
                    <a:cubicBezTo>
                      <a:pt x="291" y="245"/>
                      <a:pt x="291" y="245"/>
                      <a:pt x="291" y="245"/>
                    </a:cubicBezTo>
                    <a:cubicBezTo>
                      <a:pt x="291" y="245"/>
                      <a:pt x="282" y="228"/>
                      <a:pt x="290" y="221"/>
                    </a:cubicBezTo>
                    <a:cubicBezTo>
                      <a:pt x="298" y="214"/>
                      <a:pt x="320" y="220"/>
                      <a:pt x="327" y="215"/>
                    </a:cubicBezTo>
                    <a:cubicBezTo>
                      <a:pt x="334" y="210"/>
                      <a:pt x="327" y="203"/>
                      <a:pt x="332" y="200"/>
                    </a:cubicBezTo>
                    <a:cubicBezTo>
                      <a:pt x="337" y="197"/>
                      <a:pt x="345" y="202"/>
                      <a:pt x="345" y="202"/>
                    </a:cubicBezTo>
                    <a:cubicBezTo>
                      <a:pt x="345" y="202"/>
                      <a:pt x="349" y="195"/>
                      <a:pt x="353" y="195"/>
                    </a:cubicBezTo>
                    <a:cubicBezTo>
                      <a:pt x="357" y="195"/>
                      <a:pt x="367" y="201"/>
                      <a:pt x="367" y="201"/>
                    </a:cubicBezTo>
                    <a:cubicBezTo>
                      <a:pt x="405" y="196"/>
                      <a:pt x="405" y="196"/>
                      <a:pt x="405" y="196"/>
                    </a:cubicBezTo>
                    <a:cubicBezTo>
                      <a:pt x="405" y="196"/>
                      <a:pt x="404" y="189"/>
                      <a:pt x="406" y="186"/>
                    </a:cubicBezTo>
                    <a:cubicBezTo>
                      <a:pt x="408" y="183"/>
                      <a:pt x="417" y="177"/>
                      <a:pt x="417" y="177"/>
                    </a:cubicBezTo>
                    <a:cubicBezTo>
                      <a:pt x="399" y="165"/>
                      <a:pt x="399" y="165"/>
                      <a:pt x="399" y="165"/>
                    </a:cubicBezTo>
                    <a:cubicBezTo>
                      <a:pt x="402" y="145"/>
                      <a:pt x="402" y="145"/>
                      <a:pt x="402" y="145"/>
                    </a:cubicBezTo>
                    <a:cubicBezTo>
                      <a:pt x="388" y="145"/>
                      <a:pt x="388" y="145"/>
                      <a:pt x="388" y="145"/>
                    </a:cubicBezTo>
                    <a:cubicBezTo>
                      <a:pt x="395" y="124"/>
                      <a:pt x="395" y="124"/>
                      <a:pt x="395" y="124"/>
                    </a:cubicBezTo>
                    <a:cubicBezTo>
                      <a:pt x="389" y="113"/>
                      <a:pt x="389" y="113"/>
                      <a:pt x="389" y="113"/>
                    </a:cubicBezTo>
                    <a:cubicBezTo>
                      <a:pt x="392" y="68"/>
                      <a:pt x="392" y="68"/>
                      <a:pt x="392" y="68"/>
                    </a:cubicBezTo>
                    <a:cubicBezTo>
                      <a:pt x="384" y="68"/>
                      <a:pt x="384" y="68"/>
                      <a:pt x="384" y="68"/>
                    </a:cubicBezTo>
                    <a:cubicBezTo>
                      <a:pt x="384" y="68"/>
                      <a:pt x="388" y="57"/>
                      <a:pt x="388" y="56"/>
                    </a:cubicBezTo>
                    <a:cubicBezTo>
                      <a:pt x="378" y="52"/>
                      <a:pt x="374" y="43"/>
                      <a:pt x="373" y="39"/>
                    </a:cubicBezTo>
                    <a:cubicBezTo>
                      <a:pt x="360" y="36"/>
                      <a:pt x="348" y="26"/>
                      <a:pt x="339" y="26"/>
                    </a:cubicBezTo>
                    <a:cubicBezTo>
                      <a:pt x="329" y="26"/>
                      <a:pt x="322" y="34"/>
                      <a:pt x="322" y="34"/>
                    </a:cubicBezTo>
                    <a:cubicBezTo>
                      <a:pt x="322" y="34"/>
                      <a:pt x="299" y="29"/>
                      <a:pt x="291" y="29"/>
                    </a:cubicBezTo>
                    <a:cubicBezTo>
                      <a:pt x="283" y="29"/>
                      <a:pt x="275" y="38"/>
                      <a:pt x="260" y="33"/>
                    </a:cubicBezTo>
                    <a:cubicBezTo>
                      <a:pt x="245" y="28"/>
                      <a:pt x="230" y="4"/>
                      <a:pt x="226" y="2"/>
                    </a:cubicBezTo>
                    <a:cubicBezTo>
                      <a:pt x="222" y="0"/>
                      <a:pt x="206" y="0"/>
                      <a:pt x="206" y="0"/>
                    </a:cubicBezTo>
                    <a:cubicBezTo>
                      <a:pt x="206" y="0"/>
                      <a:pt x="195" y="35"/>
                      <a:pt x="189" y="48"/>
                    </a:cubicBezTo>
                    <a:cubicBezTo>
                      <a:pt x="183" y="61"/>
                      <a:pt x="164" y="98"/>
                      <a:pt x="152" y="107"/>
                    </a:cubicBezTo>
                    <a:cubicBezTo>
                      <a:pt x="140" y="116"/>
                      <a:pt x="124" y="112"/>
                      <a:pt x="119" y="116"/>
                    </a:cubicBezTo>
                    <a:cubicBezTo>
                      <a:pt x="114" y="120"/>
                      <a:pt x="103" y="131"/>
                      <a:pt x="103" y="131"/>
                    </a:cubicBezTo>
                    <a:cubicBezTo>
                      <a:pt x="91" y="128"/>
                      <a:pt x="91" y="128"/>
                      <a:pt x="91" y="128"/>
                    </a:cubicBezTo>
                    <a:cubicBezTo>
                      <a:pt x="74" y="137"/>
                      <a:pt x="74" y="137"/>
                      <a:pt x="74" y="137"/>
                    </a:cubicBezTo>
                    <a:cubicBezTo>
                      <a:pt x="74" y="137"/>
                      <a:pt x="69" y="150"/>
                      <a:pt x="63" y="158"/>
                    </a:cubicBezTo>
                    <a:cubicBezTo>
                      <a:pt x="63" y="158"/>
                      <a:pt x="43" y="170"/>
                      <a:pt x="43" y="174"/>
                    </a:cubicBezTo>
                    <a:cubicBezTo>
                      <a:pt x="43" y="178"/>
                      <a:pt x="47" y="192"/>
                      <a:pt x="40" y="199"/>
                    </a:cubicBezTo>
                    <a:cubicBezTo>
                      <a:pt x="33" y="206"/>
                      <a:pt x="16" y="230"/>
                      <a:pt x="17" y="244"/>
                    </a:cubicBezTo>
                    <a:cubicBezTo>
                      <a:pt x="18" y="258"/>
                      <a:pt x="18" y="269"/>
                      <a:pt x="18" y="269"/>
                    </a:cubicBezTo>
                    <a:cubicBezTo>
                      <a:pt x="18" y="269"/>
                      <a:pt x="10" y="273"/>
                      <a:pt x="10" y="276"/>
                    </a:cubicBezTo>
                    <a:cubicBezTo>
                      <a:pt x="10" y="279"/>
                      <a:pt x="25" y="277"/>
                      <a:pt x="22" y="292"/>
                    </a:cubicBezTo>
                    <a:cubicBezTo>
                      <a:pt x="19" y="307"/>
                      <a:pt x="21" y="316"/>
                      <a:pt x="21" y="316"/>
                    </a:cubicBezTo>
                    <a:cubicBezTo>
                      <a:pt x="21" y="316"/>
                      <a:pt x="15" y="310"/>
                      <a:pt x="6" y="321"/>
                    </a:cubicBezTo>
                    <a:cubicBezTo>
                      <a:pt x="4" y="324"/>
                      <a:pt x="2" y="327"/>
                      <a:pt x="0" y="330"/>
                    </a:cubicBezTo>
                    <a:cubicBezTo>
                      <a:pt x="160" y="330"/>
                      <a:pt x="160" y="330"/>
                      <a:pt x="160" y="330"/>
                    </a:cubicBezTo>
                    <a:cubicBezTo>
                      <a:pt x="160" y="328"/>
                      <a:pt x="160" y="326"/>
                      <a:pt x="160" y="326"/>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85" name="Freeform 337"/>
              <p:cNvSpPr>
                <a:spLocks/>
              </p:cNvSpPr>
              <p:nvPr/>
            </p:nvSpPr>
            <p:spPr bwMode="auto">
              <a:xfrm>
                <a:off x="3397" y="3233"/>
                <a:ext cx="188" cy="389"/>
              </a:xfrm>
              <a:custGeom>
                <a:avLst/>
                <a:gdLst/>
                <a:ahLst/>
                <a:cxnLst>
                  <a:cxn ang="0">
                    <a:pos x="38" y="52"/>
                  </a:cxn>
                  <a:cxn ang="0">
                    <a:pos x="33" y="90"/>
                  </a:cxn>
                  <a:cxn ang="0">
                    <a:pos x="38" y="119"/>
                  </a:cxn>
                  <a:cxn ang="0">
                    <a:pos x="30" y="151"/>
                  </a:cxn>
                  <a:cxn ang="0">
                    <a:pos x="16" y="162"/>
                  </a:cxn>
                  <a:cxn ang="0">
                    <a:pos x="0" y="185"/>
                  </a:cxn>
                  <a:cxn ang="0">
                    <a:pos x="0" y="208"/>
                  </a:cxn>
                  <a:cxn ang="0">
                    <a:pos x="7" y="208"/>
                  </a:cxn>
                  <a:cxn ang="0">
                    <a:pos x="7" y="227"/>
                  </a:cxn>
                  <a:cxn ang="0">
                    <a:pos x="34" y="240"/>
                  </a:cxn>
                  <a:cxn ang="0">
                    <a:pos x="35" y="266"/>
                  </a:cxn>
                  <a:cxn ang="0">
                    <a:pos x="67" y="291"/>
                  </a:cxn>
                  <a:cxn ang="0">
                    <a:pos x="88" y="387"/>
                  </a:cxn>
                  <a:cxn ang="0">
                    <a:pos x="88" y="387"/>
                  </a:cxn>
                  <a:cxn ang="0">
                    <a:pos x="88" y="387"/>
                  </a:cxn>
                  <a:cxn ang="0">
                    <a:pos x="88" y="387"/>
                  </a:cxn>
                  <a:cxn ang="0">
                    <a:pos x="104" y="381"/>
                  </a:cxn>
                  <a:cxn ang="0">
                    <a:pos x="104" y="381"/>
                  </a:cxn>
                  <a:cxn ang="0">
                    <a:pos x="104" y="381"/>
                  </a:cxn>
                  <a:cxn ang="0">
                    <a:pos x="123" y="355"/>
                  </a:cxn>
                  <a:cxn ang="0">
                    <a:pos x="114" y="317"/>
                  </a:cxn>
                  <a:cxn ang="0">
                    <a:pos x="129" y="306"/>
                  </a:cxn>
                  <a:cxn ang="0">
                    <a:pos x="148" y="283"/>
                  </a:cxn>
                  <a:cxn ang="0">
                    <a:pos x="183" y="265"/>
                  </a:cxn>
                  <a:cxn ang="0">
                    <a:pos x="172" y="255"/>
                  </a:cxn>
                  <a:cxn ang="0">
                    <a:pos x="175" y="228"/>
                  </a:cxn>
                  <a:cxn ang="0">
                    <a:pos x="167" y="226"/>
                  </a:cxn>
                  <a:cxn ang="0">
                    <a:pos x="160" y="207"/>
                  </a:cxn>
                  <a:cxn ang="0">
                    <a:pos x="150" y="201"/>
                  </a:cxn>
                  <a:cxn ang="0">
                    <a:pos x="148" y="212"/>
                  </a:cxn>
                  <a:cxn ang="0">
                    <a:pos x="142" y="203"/>
                  </a:cxn>
                  <a:cxn ang="0">
                    <a:pos x="111" y="183"/>
                  </a:cxn>
                  <a:cxn ang="0">
                    <a:pos x="132" y="154"/>
                  </a:cxn>
                  <a:cxn ang="0">
                    <a:pos x="156" y="102"/>
                  </a:cxn>
                  <a:cxn ang="0">
                    <a:pos x="132" y="73"/>
                  </a:cxn>
                  <a:cxn ang="0">
                    <a:pos x="145" y="50"/>
                  </a:cxn>
                  <a:cxn ang="0">
                    <a:pos x="156" y="18"/>
                  </a:cxn>
                  <a:cxn ang="0">
                    <a:pos x="125" y="45"/>
                  </a:cxn>
                  <a:cxn ang="0">
                    <a:pos x="108" y="33"/>
                  </a:cxn>
                  <a:cxn ang="0">
                    <a:pos x="110" y="8"/>
                  </a:cxn>
                  <a:cxn ang="0">
                    <a:pos x="60" y="23"/>
                  </a:cxn>
                  <a:cxn ang="0">
                    <a:pos x="53" y="25"/>
                  </a:cxn>
                  <a:cxn ang="0">
                    <a:pos x="53" y="35"/>
                  </a:cxn>
                  <a:cxn ang="0">
                    <a:pos x="25" y="48"/>
                  </a:cxn>
                  <a:cxn ang="0">
                    <a:pos x="38" y="52"/>
                  </a:cxn>
                </a:cxnLst>
                <a:rect l="0" t="0" r="r" b="b"/>
                <a:pathLst>
                  <a:path w="187" h="387">
                    <a:moveTo>
                      <a:pt x="38" y="52"/>
                    </a:moveTo>
                    <a:cubicBezTo>
                      <a:pt x="38" y="52"/>
                      <a:pt x="29" y="83"/>
                      <a:pt x="33" y="90"/>
                    </a:cubicBezTo>
                    <a:cubicBezTo>
                      <a:pt x="37" y="97"/>
                      <a:pt x="39" y="109"/>
                      <a:pt x="38" y="119"/>
                    </a:cubicBezTo>
                    <a:cubicBezTo>
                      <a:pt x="37" y="129"/>
                      <a:pt x="30" y="151"/>
                      <a:pt x="30" y="151"/>
                    </a:cubicBezTo>
                    <a:cubicBezTo>
                      <a:pt x="16" y="162"/>
                      <a:pt x="16" y="162"/>
                      <a:pt x="16" y="162"/>
                    </a:cubicBezTo>
                    <a:cubicBezTo>
                      <a:pt x="16" y="162"/>
                      <a:pt x="0" y="175"/>
                      <a:pt x="0" y="185"/>
                    </a:cubicBezTo>
                    <a:cubicBezTo>
                      <a:pt x="0" y="195"/>
                      <a:pt x="0" y="208"/>
                      <a:pt x="0" y="208"/>
                    </a:cubicBezTo>
                    <a:cubicBezTo>
                      <a:pt x="7" y="208"/>
                      <a:pt x="7" y="208"/>
                      <a:pt x="7" y="208"/>
                    </a:cubicBezTo>
                    <a:cubicBezTo>
                      <a:pt x="7" y="227"/>
                      <a:pt x="7" y="227"/>
                      <a:pt x="7" y="227"/>
                    </a:cubicBezTo>
                    <a:cubicBezTo>
                      <a:pt x="7" y="227"/>
                      <a:pt x="33" y="232"/>
                      <a:pt x="34" y="240"/>
                    </a:cubicBezTo>
                    <a:cubicBezTo>
                      <a:pt x="35" y="248"/>
                      <a:pt x="35" y="266"/>
                      <a:pt x="35" y="266"/>
                    </a:cubicBezTo>
                    <a:cubicBezTo>
                      <a:pt x="35" y="266"/>
                      <a:pt x="67" y="278"/>
                      <a:pt x="67" y="291"/>
                    </a:cubicBezTo>
                    <a:cubicBezTo>
                      <a:pt x="67" y="302"/>
                      <a:pt x="82" y="364"/>
                      <a:pt x="88" y="387"/>
                    </a:cubicBezTo>
                    <a:cubicBezTo>
                      <a:pt x="88" y="387"/>
                      <a:pt x="88" y="387"/>
                      <a:pt x="88" y="387"/>
                    </a:cubicBezTo>
                    <a:cubicBezTo>
                      <a:pt x="88" y="387"/>
                      <a:pt x="88" y="387"/>
                      <a:pt x="88" y="387"/>
                    </a:cubicBezTo>
                    <a:cubicBezTo>
                      <a:pt x="88" y="387"/>
                      <a:pt x="88" y="387"/>
                      <a:pt x="88" y="387"/>
                    </a:cubicBezTo>
                    <a:cubicBezTo>
                      <a:pt x="94" y="384"/>
                      <a:pt x="102" y="382"/>
                      <a:pt x="104" y="381"/>
                    </a:cubicBezTo>
                    <a:cubicBezTo>
                      <a:pt x="104" y="381"/>
                      <a:pt x="104" y="381"/>
                      <a:pt x="104" y="381"/>
                    </a:cubicBezTo>
                    <a:cubicBezTo>
                      <a:pt x="104" y="381"/>
                      <a:pt x="104" y="381"/>
                      <a:pt x="104" y="381"/>
                    </a:cubicBezTo>
                    <a:cubicBezTo>
                      <a:pt x="104" y="381"/>
                      <a:pt x="124" y="367"/>
                      <a:pt x="123" y="355"/>
                    </a:cubicBezTo>
                    <a:cubicBezTo>
                      <a:pt x="122" y="343"/>
                      <a:pt x="112" y="323"/>
                      <a:pt x="114" y="317"/>
                    </a:cubicBezTo>
                    <a:cubicBezTo>
                      <a:pt x="116" y="311"/>
                      <a:pt x="129" y="306"/>
                      <a:pt x="129" y="306"/>
                    </a:cubicBezTo>
                    <a:cubicBezTo>
                      <a:pt x="129" y="306"/>
                      <a:pt x="142" y="289"/>
                      <a:pt x="148" y="283"/>
                    </a:cubicBezTo>
                    <a:cubicBezTo>
                      <a:pt x="154" y="277"/>
                      <a:pt x="179" y="273"/>
                      <a:pt x="183" y="265"/>
                    </a:cubicBezTo>
                    <a:cubicBezTo>
                      <a:pt x="187" y="257"/>
                      <a:pt x="172" y="255"/>
                      <a:pt x="172" y="255"/>
                    </a:cubicBezTo>
                    <a:cubicBezTo>
                      <a:pt x="175" y="228"/>
                      <a:pt x="175" y="228"/>
                      <a:pt x="175" y="228"/>
                    </a:cubicBezTo>
                    <a:cubicBezTo>
                      <a:pt x="170" y="227"/>
                      <a:pt x="167" y="226"/>
                      <a:pt x="167" y="226"/>
                    </a:cubicBezTo>
                    <a:cubicBezTo>
                      <a:pt x="160" y="207"/>
                      <a:pt x="160" y="207"/>
                      <a:pt x="160" y="207"/>
                    </a:cubicBezTo>
                    <a:cubicBezTo>
                      <a:pt x="150" y="201"/>
                      <a:pt x="150" y="201"/>
                      <a:pt x="150" y="201"/>
                    </a:cubicBezTo>
                    <a:cubicBezTo>
                      <a:pt x="148" y="212"/>
                      <a:pt x="148" y="212"/>
                      <a:pt x="148" y="212"/>
                    </a:cubicBezTo>
                    <a:cubicBezTo>
                      <a:pt x="142" y="203"/>
                      <a:pt x="142" y="203"/>
                      <a:pt x="142" y="203"/>
                    </a:cubicBezTo>
                    <a:cubicBezTo>
                      <a:pt x="142" y="203"/>
                      <a:pt x="111" y="202"/>
                      <a:pt x="111" y="183"/>
                    </a:cubicBezTo>
                    <a:cubicBezTo>
                      <a:pt x="111" y="164"/>
                      <a:pt x="109" y="174"/>
                      <a:pt x="132" y="154"/>
                    </a:cubicBezTo>
                    <a:cubicBezTo>
                      <a:pt x="155" y="134"/>
                      <a:pt x="169" y="118"/>
                      <a:pt x="156" y="102"/>
                    </a:cubicBezTo>
                    <a:cubicBezTo>
                      <a:pt x="143" y="86"/>
                      <a:pt x="128" y="89"/>
                      <a:pt x="132" y="73"/>
                    </a:cubicBezTo>
                    <a:cubicBezTo>
                      <a:pt x="136" y="57"/>
                      <a:pt x="135" y="59"/>
                      <a:pt x="145" y="50"/>
                    </a:cubicBezTo>
                    <a:cubicBezTo>
                      <a:pt x="155" y="41"/>
                      <a:pt x="163" y="19"/>
                      <a:pt x="156" y="18"/>
                    </a:cubicBezTo>
                    <a:cubicBezTo>
                      <a:pt x="149" y="17"/>
                      <a:pt x="130" y="43"/>
                      <a:pt x="125" y="45"/>
                    </a:cubicBezTo>
                    <a:cubicBezTo>
                      <a:pt x="120" y="47"/>
                      <a:pt x="108" y="33"/>
                      <a:pt x="108" y="33"/>
                    </a:cubicBezTo>
                    <a:cubicBezTo>
                      <a:pt x="108" y="33"/>
                      <a:pt x="127" y="16"/>
                      <a:pt x="110" y="8"/>
                    </a:cubicBezTo>
                    <a:cubicBezTo>
                      <a:pt x="93" y="0"/>
                      <a:pt x="66" y="19"/>
                      <a:pt x="60" y="23"/>
                    </a:cubicBezTo>
                    <a:cubicBezTo>
                      <a:pt x="58" y="24"/>
                      <a:pt x="56" y="25"/>
                      <a:pt x="53" y="25"/>
                    </a:cubicBezTo>
                    <a:cubicBezTo>
                      <a:pt x="53" y="35"/>
                      <a:pt x="53" y="35"/>
                      <a:pt x="53" y="35"/>
                    </a:cubicBezTo>
                    <a:cubicBezTo>
                      <a:pt x="25" y="48"/>
                      <a:pt x="25" y="48"/>
                      <a:pt x="25" y="48"/>
                    </a:cubicBezTo>
                    <a:lnTo>
                      <a:pt x="38" y="52"/>
                    </a:ln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86" name="Freeform 338"/>
              <p:cNvSpPr>
                <a:spLocks/>
              </p:cNvSpPr>
              <p:nvPr/>
            </p:nvSpPr>
            <p:spPr bwMode="auto">
              <a:xfrm>
                <a:off x="2748" y="3247"/>
                <a:ext cx="740" cy="405"/>
              </a:xfrm>
              <a:custGeom>
                <a:avLst/>
                <a:gdLst/>
                <a:ahLst/>
                <a:cxnLst>
                  <a:cxn ang="0">
                    <a:pos x="726" y="379"/>
                  </a:cxn>
                  <a:cxn ang="0">
                    <a:pos x="727" y="378"/>
                  </a:cxn>
                  <a:cxn ang="0">
                    <a:pos x="728" y="377"/>
                  </a:cxn>
                  <a:cxn ang="0">
                    <a:pos x="733" y="374"/>
                  </a:cxn>
                  <a:cxn ang="0">
                    <a:pos x="734" y="373"/>
                  </a:cxn>
                  <a:cxn ang="0">
                    <a:pos x="734" y="373"/>
                  </a:cxn>
                  <a:cxn ang="0">
                    <a:pos x="681" y="252"/>
                  </a:cxn>
                  <a:cxn ang="0">
                    <a:pos x="653" y="213"/>
                  </a:cxn>
                  <a:cxn ang="0">
                    <a:pos x="646" y="194"/>
                  </a:cxn>
                  <a:cxn ang="0">
                    <a:pos x="662" y="148"/>
                  </a:cxn>
                  <a:cxn ang="0">
                    <a:pos x="684" y="105"/>
                  </a:cxn>
                  <a:cxn ang="0">
                    <a:pos x="684" y="38"/>
                  </a:cxn>
                  <a:cxn ang="0">
                    <a:pos x="699" y="21"/>
                  </a:cxn>
                  <a:cxn ang="0">
                    <a:pos x="679" y="10"/>
                  </a:cxn>
                  <a:cxn ang="0">
                    <a:pos x="643" y="3"/>
                  </a:cxn>
                  <a:cxn ang="0">
                    <a:pos x="633" y="14"/>
                  </a:cxn>
                  <a:cxn ang="0">
                    <a:pos x="592" y="0"/>
                  </a:cxn>
                  <a:cxn ang="0">
                    <a:pos x="568" y="14"/>
                  </a:cxn>
                  <a:cxn ang="0">
                    <a:pos x="495" y="18"/>
                  </a:cxn>
                  <a:cxn ang="0">
                    <a:pos x="409" y="27"/>
                  </a:cxn>
                  <a:cxn ang="0">
                    <a:pos x="367" y="33"/>
                  </a:cxn>
                  <a:cxn ang="0">
                    <a:pos x="310" y="72"/>
                  </a:cxn>
                  <a:cxn ang="0">
                    <a:pos x="219" y="113"/>
                  </a:cxn>
                  <a:cxn ang="0">
                    <a:pos x="213" y="112"/>
                  </a:cxn>
                  <a:cxn ang="0">
                    <a:pos x="224" y="141"/>
                  </a:cxn>
                  <a:cxn ang="0">
                    <a:pos x="229" y="186"/>
                  </a:cxn>
                  <a:cxn ang="0">
                    <a:pos x="228" y="218"/>
                  </a:cxn>
                  <a:cxn ang="0">
                    <a:pos x="239" y="238"/>
                  </a:cxn>
                  <a:cxn ang="0">
                    <a:pos x="246" y="259"/>
                  </a:cxn>
                  <a:cxn ang="0">
                    <a:pos x="207" y="274"/>
                  </a:cxn>
                  <a:cxn ang="0">
                    <a:pos x="185" y="275"/>
                  </a:cxn>
                  <a:cxn ang="0">
                    <a:pos x="167" y="288"/>
                  </a:cxn>
                  <a:cxn ang="0">
                    <a:pos x="131" y="318"/>
                  </a:cxn>
                  <a:cxn ang="0">
                    <a:pos x="124" y="337"/>
                  </a:cxn>
                  <a:cxn ang="0">
                    <a:pos x="76" y="357"/>
                  </a:cxn>
                  <a:cxn ang="0">
                    <a:pos x="19" y="390"/>
                  </a:cxn>
                  <a:cxn ang="0">
                    <a:pos x="0" y="399"/>
                  </a:cxn>
                  <a:cxn ang="0">
                    <a:pos x="736" y="403"/>
                  </a:cxn>
                  <a:cxn ang="0">
                    <a:pos x="726" y="380"/>
                  </a:cxn>
                </a:cxnLst>
                <a:rect l="0" t="0" r="r" b="b"/>
                <a:pathLst>
                  <a:path w="736" h="403">
                    <a:moveTo>
                      <a:pt x="726" y="380"/>
                    </a:moveTo>
                    <a:cubicBezTo>
                      <a:pt x="726" y="380"/>
                      <a:pt x="726" y="380"/>
                      <a:pt x="726" y="379"/>
                    </a:cubicBezTo>
                    <a:cubicBezTo>
                      <a:pt x="726" y="379"/>
                      <a:pt x="726" y="379"/>
                      <a:pt x="727" y="379"/>
                    </a:cubicBezTo>
                    <a:cubicBezTo>
                      <a:pt x="727" y="379"/>
                      <a:pt x="727" y="378"/>
                      <a:pt x="727" y="378"/>
                    </a:cubicBezTo>
                    <a:cubicBezTo>
                      <a:pt x="727" y="378"/>
                      <a:pt x="727" y="378"/>
                      <a:pt x="728" y="378"/>
                    </a:cubicBezTo>
                    <a:cubicBezTo>
                      <a:pt x="728" y="378"/>
                      <a:pt x="728" y="377"/>
                      <a:pt x="728" y="377"/>
                    </a:cubicBezTo>
                    <a:cubicBezTo>
                      <a:pt x="728" y="377"/>
                      <a:pt x="729" y="377"/>
                      <a:pt x="729" y="377"/>
                    </a:cubicBezTo>
                    <a:cubicBezTo>
                      <a:pt x="730" y="376"/>
                      <a:pt x="731" y="375"/>
                      <a:pt x="733" y="374"/>
                    </a:cubicBezTo>
                    <a:cubicBezTo>
                      <a:pt x="733" y="374"/>
                      <a:pt x="733" y="374"/>
                      <a:pt x="733" y="374"/>
                    </a:cubicBezTo>
                    <a:cubicBezTo>
                      <a:pt x="733" y="374"/>
                      <a:pt x="734" y="374"/>
                      <a:pt x="734" y="373"/>
                    </a:cubicBezTo>
                    <a:cubicBezTo>
                      <a:pt x="734" y="373"/>
                      <a:pt x="734" y="373"/>
                      <a:pt x="734" y="373"/>
                    </a:cubicBezTo>
                    <a:cubicBezTo>
                      <a:pt x="734" y="373"/>
                      <a:pt x="734" y="373"/>
                      <a:pt x="734" y="373"/>
                    </a:cubicBezTo>
                    <a:cubicBezTo>
                      <a:pt x="728" y="350"/>
                      <a:pt x="713" y="288"/>
                      <a:pt x="713" y="277"/>
                    </a:cubicBezTo>
                    <a:cubicBezTo>
                      <a:pt x="713" y="264"/>
                      <a:pt x="681" y="252"/>
                      <a:pt x="681" y="252"/>
                    </a:cubicBezTo>
                    <a:cubicBezTo>
                      <a:pt x="681" y="252"/>
                      <a:pt x="681" y="234"/>
                      <a:pt x="680" y="226"/>
                    </a:cubicBezTo>
                    <a:cubicBezTo>
                      <a:pt x="679" y="218"/>
                      <a:pt x="653" y="213"/>
                      <a:pt x="653" y="213"/>
                    </a:cubicBezTo>
                    <a:cubicBezTo>
                      <a:pt x="653" y="194"/>
                      <a:pt x="653" y="194"/>
                      <a:pt x="653" y="194"/>
                    </a:cubicBezTo>
                    <a:cubicBezTo>
                      <a:pt x="646" y="194"/>
                      <a:pt x="646" y="194"/>
                      <a:pt x="646" y="194"/>
                    </a:cubicBezTo>
                    <a:cubicBezTo>
                      <a:pt x="646" y="194"/>
                      <a:pt x="646" y="181"/>
                      <a:pt x="646" y="171"/>
                    </a:cubicBezTo>
                    <a:cubicBezTo>
                      <a:pt x="646" y="161"/>
                      <a:pt x="662" y="148"/>
                      <a:pt x="662" y="148"/>
                    </a:cubicBezTo>
                    <a:cubicBezTo>
                      <a:pt x="676" y="137"/>
                      <a:pt x="676" y="137"/>
                      <a:pt x="676" y="137"/>
                    </a:cubicBezTo>
                    <a:cubicBezTo>
                      <a:pt x="676" y="137"/>
                      <a:pt x="683" y="115"/>
                      <a:pt x="684" y="105"/>
                    </a:cubicBezTo>
                    <a:cubicBezTo>
                      <a:pt x="685" y="95"/>
                      <a:pt x="683" y="83"/>
                      <a:pt x="679" y="76"/>
                    </a:cubicBezTo>
                    <a:cubicBezTo>
                      <a:pt x="675" y="69"/>
                      <a:pt x="684" y="38"/>
                      <a:pt x="684" y="38"/>
                    </a:cubicBezTo>
                    <a:cubicBezTo>
                      <a:pt x="671" y="34"/>
                      <a:pt x="671" y="34"/>
                      <a:pt x="671" y="34"/>
                    </a:cubicBezTo>
                    <a:cubicBezTo>
                      <a:pt x="699" y="21"/>
                      <a:pt x="699" y="21"/>
                      <a:pt x="699" y="21"/>
                    </a:cubicBezTo>
                    <a:cubicBezTo>
                      <a:pt x="699" y="11"/>
                      <a:pt x="699" y="11"/>
                      <a:pt x="699" y="11"/>
                    </a:cubicBezTo>
                    <a:cubicBezTo>
                      <a:pt x="690" y="11"/>
                      <a:pt x="679" y="10"/>
                      <a:pt x="679" y="10"/>
                    </a:cubicBezTo>
                    <a:cubicBezTo>
                      <a:pt x="670" y="15"/>
                      <a:pt x="670" y="15"/>
                      <a:pt x="670" y="15"/>
                    </a:cubicBezTo>
                    <a:cubicBezTo>
                      <a:pt x="643" y="3"/>
                      <a:pt x="643" y="3"/>
                      <a:pt x="643" y="3"/>
                    </a:cubicBezTo>
                    <a:cubicBezTo>
                      <a:pt x="633" y="5"/>
                      <a:pt x="633" y="5"/>
                      <a:pt x="633" y="5"/>
                    </a:cubicBezTo>
                    <a:cubicBezTo>
                      <a:pt x="633" y="14"/>
                      <a:pt x="633" y="14"/>
                      <a:pt x="633" y="14"/>
                    </a:cubicBezTo>
                    <a:cubicBezTo>
                      <a:pt x="608" y="12"/>
                      <a:pt x="608" y="12"/>
                      <a:pt x="608" y="12"/>
                    </a:cubicBezTo>
                    <a:cubicBezTo>
                      <a:pt x="592" y="0"/>
                      <a:pt x="592" y="0"/>
                      <a:pt x="592" y="0"/>
                    </a:cubicBezTo>
                    <a:cubicBezTo>
                      <a:pt x="588" y="19"/>
                      <a:pt x="588" y="19"/>
                      <a:pt x="588" y="19"/>
                    </a:cubicBezTo>
                    <a:cubicBezTo>
                      <a:pt x="568" y="14"/>
                      <a:pt x="568" y="14"/>
                      <a:pt x="568" y="14"/>
                    </a:cubicBezTo>
                    <a:cubicBezTo>
                      <a:pt x="550" y="29"/>
                      <a:pt x="550" y="29"/>
                      <a:pt x="550" y="29"/>
                    </a:cubicBezTo>
                    <a:cubicBezTo>
                      <a:pt x="550" y="29"/>
                      <a:pt x="526" y="17"/>
                      <a:pt x="495" y="18"/>
                    </a:cubicBezTo>
                    <a:cubicBezTo>
                      <a:pt x="464" y="19"/>
                      <a:pt x="463" y="26"/>
                      <a:pt x="449" y="27"/>
                    </a:cubicBezTo>
                    <a:cubicBezTo>
                      <a:pt x="435" y="28"/>
                      <a:pt x="409" y="27"/>
                      <a:pt x="409" y="27"/>
                    </a:cubicBezTo>
                    <a:cubicBezTo>
                      <a:pt x="406" y="34"/>
                      <a:pt x="406" y="34"/>
                      <a:pt x="406" y="34"/>
                    </a:cubicBezTo>
                    <a:cubicBezTo>
                      <a:pt x="367" y="33"/>
                      <a:pt x="367" y="33"/>
                      <a:pt x="367" y="33"/>
                    </a:cubicBezTo>
                    <a:cubicBezTo>
                      <a:pt x="367" y="33"/>
                      <a:pt x="320" y="43"/>
                      <a:pt x="319" y="51"/>
                    </a:cubicBezTo>
                    <a:cubicBezTo>
                      <a:pt x="318" y="59"/>
                      <a:pt x="310" y="72"/>
                      <a:pt x="310" y="72"/>
                    </a:cubicBezTo>
                    <a:cubicBezTo>
                      <a:pt x="310" y="72"/>
                      <a:pt x="260" y="74"/>
                      <a:pt x="258" y="83"/>
                    </a:cubicBezTo>
                    <a:cubicBezTo>
                      <a:pt x="256" y="92"/>
                      <a:pt x="234" y="113"/>
                      <a:pt x="219" y="113"/>
                    </a:cubicBezTo>
                    <a:cubicBezTo>
                      <a:pt x="217" y="113"/>
                      <a:pt x="215" y="113"/>
                      <a:pt x="213" y="112"/>
                    </a:cubicBezTo>
                    <a:cubicBezTo>
                      <a:pt x="213" y="112"/>
                      <a:pt x="213" y="112"/>
                      <a:pt x="213" y="112"/>
                    </a:cubicBezTo>
                    <a:cubicBezTo>
                      <a:pt x="214" y="116"/>
                      <a:pt x="218" y="125"/>
                      <a:pt x="228" y="129"/>
                    </a:cubicBezTo>
                    <a:cubicBezTo>
                      <a:pt x="228" y="130"/>
                      <a:pt x="224" y="141"/>
                      <a:pt x="224" y="141"/>
                    </a:cubicBezTo>
                    <a:cubicBezTo>
                      <a:pt x="232" y="141"/>
                      <a:pt x="232" y="141"/>
                      <a:pt x="232" y="141"/>
                    </a:cubicBezTo>
                    <a:cubicBezTo>
                      <a:pt x="229" y="186"/>
                      <a:pt x="229" y="186"/>
                      <a:pt x="229" y="186"/>
                    </a:cubicBezTo>
                    <a:cubicBezTo>
                      <a:pt x="235" y="197"/>
                      <a:pt x="235" y="197"/>
                      <a:pt x="235" y="197"/>
                    </a:cubicBezTo>
                    <a:cubicBezTo>
                      <a:pt x="228" y="218"/>
                      <a:pt x="228" y="218"/>
                      <a:pt x="228" y="218"/>
                    </a:cubicBezTo>
                    <a:cubicBezTo>
                      <a:pt x="242" y="218"/>
                      <a:pt x="242" y="218"/>
                      <a:pt x="242" y="218"/>
                    </a:cubicBezTo>
                    <a:cubicBezTo>
                      <a:pt x="239" y="238"/>
                      <a:pt x="239" y="238"/>
                      <a:pt x="239" y="238"/>
                    </a:cubicBezTo>
                    <a:cubicBezTo>
                      <a:pt x="257" y="250"/>
                      <a:pt x="257" y="250"/>
                      <a:pt x="257" y="250"/>
                    </a:cubicBezTo>
                    <a:cubicBezTo>
                      <a:pt x="257" y="250"/>
                      <a:pt x="248" y="256"/>
                      <a:pt x="246" y="259"/>
                    </a:cubicBezTo>
                    <a:cubicBezTo>
                      <a:pt x="244" y="262"/>
                      <a:pt x="245" y="269"/>
                      <a:pt x="245" y="269"/>
                    </a:cubicBezTo>
                    <a:cubicBezTo>
                      <a:pt x="207" y="274"/>
                      <a:pt x="207" y="274"/>
                      <a:pt x="207" y="274"/>
                    </a:cubicBezTo>
                    <a:cubicBezTo>
                      <a:pt x="207" y="274"/>
                      <a:pt x="197" y="268"/>
                      <a:pt x="193" y="268"/>
                    </a:cubicBezTo>
                    <a:cubicBezTo>
                      <a:pt x="189" y="268"/>
                      <a:pt x="185" y="275"/>
                      <a:pt x="185" y="275"/>
                    </a:cubicBezTo>
                    <a:cubicBezTo>
                      <a:pt x="185" y="275"/>
                      <a:pt x="177" y="270"/>
                      <a:pt x="172" y="273"/>
                    </a:cubicBezTo>
                    <a:cubicBezTo>
                      <a:pt x="167" y="276"/>
                      <a:pt x="174" y="283"/>
                      <a:pt x="167" y="288"/>
                    </a:cubicBezTo>
                    <a:cubicBezTo>
                      <a:pt x="160" y="293"/>
                      <a:pt x="138" y="287"/>
                      <a:pt x="130" y="294"/>
                    </a:cubicBezTo>
                    <a:cubicBezTo>
                      <a:pt x="122" y="301"/>
                      <a:pt x="131" y="318"/>
                      <a:pt x="131" y="318"/>
                    </a:cubicBezTo>
                    <a:cubicBezTo>
                      <a:pt x="141" y="330"/>
                      <a:pt x="141" y="330"/>
                      <a:pt x="141" y="330"/>
                    </a:cubicBezTo>
                    <a:cubicBezTo>
                      <a:pt x="124" y="337"/>
                      <a:pt x="124" y="337"/>
                      <a:pt x="124" y="337"/>
                    </a:cubicBezTo>
                    <a:cubicBezTo>
                      <a:pt x="124" y="337"/>
                      <a:pt x="112" y="356"/>
                      <a:pt x="106" y="356"/>
                    </a:cubicBezTo>
                    <a:cubicBezTo>
                      <a:pt x="100" y="356"/>
                      <a:pt x="76" y="357"/>
                      <a:pt x="76" y="357"/>
                    </a:cubicBezTo>
                    <a:cubicBezTo>
                      <a:pt x="76" y="357"/>
                      <a:pt x="61" y="388"/>
                      <a:pt x="53" y="391"/>
                    </a:cubicBezTo>
                    <a:cubicBezTo>
                      <a:pt x="45" y="394"/>
                      <a:pt x="19" y="390"/>
                      <a:pt x="19" y="390"/>
                    </a:cubicBezTo>
                    <a:cubicBezTo>
                      <a:pt x="18" y="398"/>
                      <a:pt x="18" y="398"/>
                      <a:pt x="18" y="398"/>
                    </a:cubicBezTo>
                    <a:cubicBezTo>
                      <a:pt x="0" y="399"/>
                      <a:pt x="0" y="399"/>
                      <a:pt x="0" y="399"/>
                    </a:cubicBezTo>
                    <a:cubicBezTo>
                      <a:pt x="0" y="399"/>
                      <a:pt x="0" y="401"/>
                      <a:pt x="0" y="403"/>
                    </a:cubicBezTo>
                    <a:cubicBezTo>
                      <a:pt x="736" y="403"/>
                      <a:pt x="736" y="403"/>
                      <a:pt x="736" y="403"/>
                    </a:cubicBezTo>
                    <a:cubicBezTo>
                      <a:pt x="731" y="392"/>
                      <a:pt x="726" y="383"/>
                      <a:pt x="726" y="381"/>
                    </a:cubicBezTo>
                    <a:cubicBezTo>
                      <a:pt x="726" y="381"/>
                      <a:pt x="726" y="380"/>
                      <a:pt x="726" y="380"/>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87" name="Freeform 339"/>
              <p:cNvSpPr>
                <a:spLocks/>
              </p:cNvSpPr>
              <p:nvPr/>
            </p:nvSpPr>
            <p:spPr bwMode="auto">
              <a:xfrm>
                <a:off x="4840" y="1130"/>
                <a:ext cx="19" cy="8"/>
              </a:xfrm>
              <a:custGeom>
                <a:avLst/>
                <a:gdLst/>
                <a:ahLst/>
                <a:cxnLst>
                  <a:cxn ang="0">
                    <a:pos x="38" y="0"/>
                  </a:cxn>
                  <a:cxn ang="0">
                    <a:pos x="0" y="16"/>
                  </a:cxn>
                  <a:cxn ang="0">
                    <a:pos x="38" y="16"/>
                  </a:cxn>
                  <a:cxn ang="0">
                    <a:pos x="38" y="0"/>
                  </a:cxn>
                </a:cxnLst>
                <a:rect l="0" t="0" r="r" b="b"/>
                <a:pathLst>
                  <a:path w="38" h="16">
                    <a:moveTo>
                      <a:pt x="38" y="0"/>
                    </a:moveTo>
                    <a:lnTo>
                      <a:pt x="0" y="16"/>
                    </a:lnTo>
                    <a:lnTo>
                      <a:pt x="38" y="16"/>
                    </a:lnTo>
                    <a:lnTo>
                      <a:pt x="38" y="0"/>
                    </a:ln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88" name="Freeform 340"/>
              <p:cNvSpPr>
                <a:spLocks/>
              </p:cNvSpPr>
              <p:nvPr/>
            </p:nvSpPr>
            <p:spPr bwMode="auto">
              <a:xfrm>
                <a:off x="4534" y="1129"/>
                <a:ext cx="87" cy="18"/>
              </a:xfrm>
              <a:custGeom>
                <a:avLst/>
                <a:gdLst/>
                <a:ahLst/>
                <a:cxnLst>
                  <a:cxn ang="0">
                    <a:pos x="60" y="36"/>
                  </a:cxn>
                  <a:cxn ang="0">
                    <a:pos x="172" y="10"/>
                  </a:cxn>
                  <a:cxn ang="0">
                    <a:pos x="136" y="0"/>
                  </a:cxn>
                  <a:cxn ang="0">
                    <a:pos x="68" y="16"/>
                  </a:cxn>
                  <a:cxn ang="0">
                    <a:pos x="0" y="14"/>
                  </a:cxn>
                  <a:cxn ang="0">
                    <a:pos x="32" y="28"/>
                  </a:cxn>
                  <a:cxn ang="0">
                    <a:pos x="60" y="36"/>
                  </a:cxn>
                </a:cxnLst>
                <a:rect l="0" t="0" r="r" b="b"/>
                <a:pathLst>
                  <a:path w="172" h="36">
                    <a:moveTo>
                      <a:pt x="60" y="36"/>
                    </a:moveTo>
                    <a:lnTo>
                      <a:pt x="172" y="10"/>
                    </a:lnTo>
                    <a:lnTo>
                      <a:pt x="136" y="0"/>
                    </a:lnTo>
                    <a:lnTo>
                      <a:pt x="68" y="16"/>
                    </a:lnTo>
                    <a:lnTo>
                      <a:pt x="0" y="14"/>
                    </a:lnTo>
                    <a:lnTo>
                      <a:pt x="32" y="28"/>
                    </a:lnTo>
                    <a:lnTo>
                      <a:pt x="60" y="36"/>
                    </a:ln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89" name="Freeform 341"/>
              <p:cNvSpPr>
                <a:spLocks/>
              </p:cNvSpPr>
              <p:nvPr/>
            </p:nvSpPr>
            <p:spPr bwMode="auto">
              <a:xfrm>
                <a:off x="4840" y="1106"/>
                <a:ext cx="28" cy="17"/>
              </a:xfrm>
              <a:custGeom>
                <a:avLst/>
                <a:gdLst/>
                <a:ahLst/>
                <a:cxnLst>
                  <a:cxn ang="0">
                    <a:pos x="56" y="32"/>
                  </a:cxn>
                  <a:cxn ang="0">
                    <a:pos x="54" y="0"/>
                  </a:cxn>
                  <a:cxn ang="0">
                    <a:pos x="0" y="14"/>
                  </a:cxn>
                  <a:cxn ang="0">
                    <a:pos x="12" y="34"/>
                  </a:cxn>
                  <a:cxn ang="0">
                    <a:pos x="56" y="32"/>
                  </a:cxn>
                </a:cxnLst>
                <a:rect l="0" t="0" r="r" b="b"/>
                <a:pathLst>
                  <a:path w="56" h="34">
                    <a:moveTo>
                      <a:pt x="56" y="32"/>
                    </a:moveTo>
                    <a:lnTo>
                      <a:pt x="54" y="0"/>
                    </a:lnTo>
                    <a:lnTo>
                      <a:pt x="0" y="14"/>
                    </a:lnTo>
                    <a:lnTo>
                      <a:pt x="12" y="34"/>
                    </a:lnTo>
                    <a:lnTo>
                      <a:pt x="56" y="32"/>
                    </a:ln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90" name="Freeform 342"/>
              <p:cNvSpPr>
                <a:spLocks/>
              </p:cNvSpPr>
              <p:nvPr/>
            </p:nvSpPr>
            <p:spPr bwMode="auto">
              <a:xfrm>
                <a:off x="4620" y="1126"/>
                <a:ext cx="107" cy="35"/>
              </a:xfrm>
              <a:custGeom>
                <a:avLst/>
                <a:gdLst/>
                <a:ahLst/>
                <a:cxnLst>
                  <a:cxn ang="0">
                    <a:pos x="35" y="34"/>
                  </a:cxn>
                  <a:cxn ang="0">
                    <a:pos x="38" y="24"/>
                  </a:cxn>
                  <a:cxn ang="0">
                    <a:pos x="55" y="24"/>
                  </a:cxn>
                  <a:cxn ang="0">
                    <a:pos x="60" y="18"/>
                  </a:cxn>
                  <a:cxn ang="0">
                    <a:pos x="97" y="15"/>
                  </a:cxn>
                  <a:cxn ang="0">
                    <a:pos x="72" y="10"/>
                  </a:cxn>
                  <a:cxn ang="0">
                    <a:pos x="55" y="0"/>
                  </a:cxn>
                  <a:cxn ang="0">
                    <a:pos x="36" y="18"/>
                  </a:cxn>
                  <a:cxn ang="0">
                    <a:pos x="3" y="29"/>
                  </a:cxn>
                  <a:cxn ang="0">
                    <a:pos x="35" y="34"/>
                  </a:cxn>
                </a:cxnLst>
                <a:rect l="0" t="0" r="r" b="b"/>
                <a:pathLst>
                  <a:path w="107" h="35">
                    <a:moveTo>
                      <a:pt x="35" y="34"/>
                    </a:moveTo>
                    <a:cubicBezTo>
                      <a:pt x="38" y="24"/>
                      <a:pt x="38" y="24"/>
                      <a:pt x="38" y="24"/>
                    </a:cubicBezTo>
                    <a:cubicBezTo>
                      <a:pt x="55" y="24"/>
                      <a:pt x="55" y="24"/>
                      <a:pt x="55" y="24"/>
                    </a:cubicBezTo>
                    <a:cubicBezTo>
                      <a:pt x="60" y="18"/>
                      <a:pt x="60" y="18"/>
                      <a:pt x="60" y="18"/>
                    </a:cubicBezTo>
                    <a:cubicBezTo>
                      <a:pt x="60" y="18"/>
                      <a:pt x="87" y="21"/>
                      <a:pt x="97" y="15"/>
                    </a:cubicBezTo>
                    <a:cubicBezTo>
                      <a:pt x="107" y="10"/>
                      <a:pt x="72" y="10"/>
                      <a:pt x="72" y="10"/>
                    </a:cubicBezTo>
                    <a:cubicBezTo>
                      <a:pt x="72" y="10"/>
                      <a:pt x="72" y="0"/>
                      <a:pt x="55" y="0"/>
                    </a:cubicBezTo>
                    <a:cubicBezTo>
                      <a:pt x="38" y="0"/>
                      <a:pt x="36" y="18"/>
                      <a:pt x="36" y="18"/>
                    </a:cubicBezTo>
                    <a:cubicBezTo>
                      <a:pt x="36" y="18"/>
                      <a:pt x="0" y="24"/>
                      <a:pt x="3" y="29"/>
                    </a:cubicBezTo>
                    <a:cubicBezTo>
                      <a:pt x="5" y="35"/>
                      <a:pt x="35" y="34"/>
                      <a:pt x="35" y="34"/>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91" name="Freeform 343"/>
              <p:cNvSpPr>
                <a:spLocks/>
              </p:cNvSpPr>
              <p:nvPr/>
            </p:nvSpPr>
            <p:spPr bwMode="auto">
              <a:xfrm>
                <a:off x="4818" y="1124"/>
                <a:ext cx="20" cy="13"/>
              </a:xfrm>
              <a:custGeom>
                <a:avLst/>
                <a:gdLst/>
                <a:ahLst/>
                <a:cxnLst>
                  <a:cxn ang="0">
                    <a:pos x="19" y="6"/>
                  </a:cxn>
                  <a:cxn ang="0">
                    <a:pos x="7" y="0"/>
                  </a:cxn>
                  <a:cxn ang="0">
                    <a:pos x="2" y="13"/>
                  </a:cxn>
                  <a:cxn ang="0">
                    <a:pos x="19" y="6"/>
                  </a:cxn>
                </a:cxnLst>
                <a:rect l="0" t="0" r="r" b="b"/>
                <a:pathLst>
                  <a:path w="19" h="13">
                    <a:moveTo>
                      <a:pt x="19" y="6"/>
                    </a:moveTo>
                    <a:cubicBezTo>
                      <a:pt x="19" y="6"/>
                      <a:pt x="14" y="0"/>
                      <a:pt x="7" y="0"/>
                    </a:cubicBezTo>
                    <a:cubicBezTo>
                      <a:pt x="0" y="0"/>
                      <a:pt x="2" y="13"/>
                      <a:pt x="2" y="13"/>
                    </a:cubicBezTo>
                    <a:lnTo>
                      <a:pt x="19" y="6"/>
                    </a:ln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92" name="Freeform 344"/>
              <p:cNvSpPr>
                <a:spLocks/>
              </p:cNvSpPr>
              <p:nvPr/>
            </p:nvSpPr>
            <p:spPr bwMode="auto">
              <a:xfrm>
                <a:off x="4677" y="1152"/>
                <a:ext cx="58" cy="19"/>
              </a:xfrm>
              <a:custGeom>
                <a:avLst/>
                <a:gdLst/>
                <a:ahLst/>
                <a:cxnLst>
                  <a:cxn ang="0">
                    <a:pos x="20" y="0"/>
                  </a:cxn>
                  <a:cxn ang="0">
                    <a:pos x="0" y="12"/>
                  </a:cxn>
                  <a:cxn ang="0">
                    <a:pos x="26" y="26"/>
                  </a:cxn>
                  <a:cxn ang="0">
                    <a:pos x="52" y="38"/>
                  </a:cxn>
                  <a:cxn ang="0">
                    <a:pos x="116" y="32"/>
                  </a:cxn>
                  <a:cxn ang="0">
                    <a:pos x="114" y="16"/>
                  </a:cxn>
                  <a:cxn ang="0">
                    <a:pos x="68" y="16"/>
                  </a:cxn>
                  <a:cxn ang="0">
                    <a:pos x="20" y="0"/>
                  </a:cxn>
                </a:cxnLst>
                <a:rect l="0" t="0" r="r" b="b"/>
                <a:pathLst>
                  <a:path w="116" h="38">
                    <a:moveTo>
                      <a:pt x="20" y="0"/>
                    </a:moveTo>
                    <a:lnTo>
                      <a:pt x="0" y="12"/>
                    </a:lnTo>
                    <a:lnTo>
                      <a:pt x="26" y="26"/>
                    </a:lnTo>
                    <a:lnTo>
                      <a:pt x="52" y="38"/>
                    </a:lnTo>
                    <a:lnTo>
                      <a:pt x="116" y="32"/>
                    </a:lnTo>
                    <a:lnTo>
                      <a:pt x="114" y="16"/>
                    </a:lnTo>
                    <a:lnTo>
                      <a:pt x="68" y="16"/>
                    </a:lnTo>
                    <a:lnTo>
                      <a:pt x="20" y="0"/>
                    </a:ln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93" name="Freeform 345"/>
              <p:cNvSpPr>
                <a:spLocks/>
              </p:cNvSpPr>
              <p:nvPr/>
            </p:nvSpPr>
            <p:spPr bwMode="auto">
              <a:xfrm>
                <a:off x="4762" y="1141"/>
                <a:ext cx="44" cy="19"/>
              </a:xfrm>
              <a:custGeom>
                <a:avLst/>
                <a:gdLst/>
                <a:ahLst/>
                <a:cxnLst>
                  <a:cxn ang="0">
                    <a:pos x="76" y="32"/>
                  </a:cxn>
                  <a:cxn ang="0">
                    <a:pos x="88" y="8"/>
                  </a:cxn>
                  <a:cxn ang="0">
                    <a:pos x="30" y="0"/>
                  </a:cxn>
                  <a:cxn ang="0">
                    <a:pos x="0" y="20"/>
                  </a:cxn>
                  <a:cxn ang="0">
                    <a:pos x="6" y="38"/>
                  </a:cxn>
                  <a:cxn ang="0">
                    <a:pos x="76" y="32"/>
                  </a:cxn>
                </a:cxnLst>
                <a:rect l="0" t="0" r="r" b="b"/>
                <a:pathLst>
                  <a:path w="88" h="38">
                    <a:moveTo>
                      <a:pt x="76" y="32"/>
                    </a:moveTo>
                    <a:lnTo>
                      <a:pt x="88" y="8"/>
                    </a:lnTo>
                    <a:lnTo>
                      <a:pt x="30" y="0"/>
                    </a:lnTo>
                    <a:lnTo>
                      <a:pt x="0" y="20"/>
                    </a:lnTo>
                    <a:lnTo>
                      <a:pt x="6" y="38"/>
                    </a:lnTo>
                    <a:lnTo>
                      <a:pt x="76" y="32"/>
                    </a:ln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94" name="Freeform 346"/>
              <p:cNvSpPr>
                <a:spLocks/>
              </p:cNvSpPr>
              <p:nvPr/>
            </p:nvSpPr>
            <p:spPr bwMode="auto">
              <a:xfrm>
                <a:off x="4777" y="1120"/>
                <a:ext cx="34" cy="14"/>
              </a:xfrm>
              <a:custGeom>
                <a:avLst/>
                <a:gdLst/>
                <a:ahLst/>
                <a:cxnLst>
                  <a:cxn ang="0">
                    <a:pos x="17" y="2"/>
                  </a:cxn>
                  <a:cxn ang="0">
                    <a:pos x="9" y="14"/>
                  </a:cxn>
                  <a:cxn ang="0">
                    <a:pos x="17" y="2"/>
                  </a:cxn>
                </a:cxnLst>
                <a:rect l="0" t="0" r="r" b="b"/>
                <a:pathLst>
                  <a:path w="34" h="14">
                    <a:moveTo>
                      <a:pt x="17" y="2"/>
                    </a:moveTo>
                    <a:cubicBezTo>
                      <a:pt x="0" y="3"/>
                      <a:pt x="9" y="14"/>
                      <a:pt x="9" y="14"/>
                    </a:cubicBezTo>
                    <a:cubicBezTo>
                      <a:pt x="34" y="9"/>
                      <a:pt x="34" y="0"/>
                      <a:pt x="17" y="2"/>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95" name="Freeform 347"/>
              <p:cNvSpPr>
                <a:spLocks/>
              </p:cNvSpPr>
              <p:nvPr/>
            </p:nvSpPr>
            <p:spPr bwMode="auto">
              <a:xfrm>
                <a:off x="4578" y="1141"/>
                <a:ext cx="35" cy="17"/>
              </a:xfrm>
              <a:custGeom>
                <a:avLst/>
                <a:gdLst/>
                <a:ahLst/>
                <a:cxnLst>
                  <a:cxn ang="0">
                    <a:pos x="21" y="17"/>
                  </a:cxn>
                  <a:cxn ang="0">
                    <a:pos x="35" y="7"/>
                  </a:cxn>
                  <a:cxn ang="0">
                    <a:pos x="21" y="17"/>
                  </a:cxn>
                </a:cxnLst>
                <a:rect l="0" t="0" r="r" b="b"/>
                <a:pathLst>
                  <a:path w="35" h="17">
                    <a:moveTo>
                      <a:pt x="21" y="17"/>
                    </a:moveTo>
                    <a:cubicBezTo>
                      <a:pt x="35" y="7"/>
                      <a:pt x="35" y="7"/>
                      <a:pt x="35" y="7"/>
                    </a:cubicBezTo>
                    <a:cubicBezTo>
                      <a:pt x="35" y="7"/>
                      <a:pt x="0" y="0"/>
                      <a:pt x="21" y="17"/>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96" name="Freeform 348"/>
              <p:cNvSpPr>
                <a:spLocks/>
              </p:cNvSpPr>
              <p:nvPr/>
            </p:nvSpPr>
            <p:spPr bwMode="auto">
              <a:xfrm>
                <a:off x="4894" y="1272"/>
                <a:ext cx="473" cy="276"/>
              </a:xfrm>
              <a:custGeom>
                <a:avLst/>
                <a:gdLst/>
                <a:ahLst/>
                <a:cxnLst>
                  <a:cxn ang="0">
                    <a:pos x="40" y="177"/>
                  </a:cxn>
                  <a:cxn ang="0">
                    <a:pos x="10" y="182"/>
                  </a:cxn>
                  <a:cxn ang="0">
                    <a:pos x="19" y="194"/>
                  </a:cxn>
                  <a:cxn ang="0">
                    <a:pos x="38" y="185"/>
                  </a:cxn>
                  <a:cxn ang="0">
                    <a:pos x="28" y="201"/>
                  </a:cxn>
                  <a:cxn ang="0">
                    <a:pos x="2" y="218"/>
                  </a:cxn>
                  <a:cxn ang="0">
                    <a:pos x="43" y="233"/>
                  </a:cxn>
                  <a:cxn ang="0">
                    <a:pos x="84" y="242"/>
                  </a:cxn>
                  <a:cxn ang="0">
                    <a:pos x="96" y="266"/>
                  </a:cxn>
                  <a:cxn ang="0">
                    <a:pos x="148" y="275"/>
                  </a:cxn>
                  <a:cxn ang="0">
                    <a:pos x="222" y="271"/>
                  </a:cxn>
                  <a:cxn ang="0">
                    <a:pos x="146" y="239"/>
                  </a:cxn>
                  <a:cxn ang="0">
                    <a:pos x="130" y="189"/>
                  </a:cxn>
                  <a:cxn ang="0">
                    <a:pos x="127" y="163"/>
                  </a:cxn>
                  <a:cxn ang="0">
                    <a:pos x="154" y="159"/>
                  </a:cxn>
                  <a:cxn ang="0">
                    <a:pos x="143" y="147"/>
                  </a:cxn>
                  <a:cxn ang="0">
                    <a:pos x="166" y="150"/>
                  </a:cxn>
                  <a:cxn ang="0">
                    <a:pos x="153" y="142"/>
                  </a:cxn>
                  <a:cxn ang="0">
                    <a:pos x="169" y="144"/>
                  </a:cxn>
                  <a:cxn ang="0">
                    <a:pos x="173" y="134"/>
                  </a:cxn>
                  <a:cxn ang="0">
                    <a:pos x="159" y="127"/>
                  </a:cxn>
                  <a:cxn ang="0">
                    <a:pos x="190" y="127"/>
                  </a:cxn>
                  <a:cxn ang="0">
                    <a:pos x="179" y="113"/>
                  </a:cxn>
                  <a:cxn ang="0">
                    <a:pos x="201" y="115"/>
                  </a:cxn>
                  <a:cxn ang="0">
                    <a:pos x="199" y="96"/>
                  </a:cxn>
                  <a:cxn ang="0">
                    <a:pos x="231" y="99"/>
                  </a:cxn>
                  <a:cxn ang="0">
                    <a:pos x="262" y="78"/>
                  </a:cxn>
                  <a:cxn ang="0">
                    <a:pos x="428" y="48"/>
                  </a:cxn>
                  <a:cxn ang="0">
                    <a:pos x="438" y="12"/>
                  </a:cxn>
                  <a:cxn ang="0">
                    <a:pos x="356" y="22"/>
                  </a:cxn>
                  <a:cxn ang="0">
                    <a:pos x="278" y="40"/>
                  </a:cxn>
                  <a:cxn ang="0">
                    <a:pos x="226" y="34"/>
                  </a:cxn>
                  <a:cxn ang="0">
                    <a:pos x="215" y="51"/>
                  </a:cxn>
                  <a:cxn ang="0">
                    <a:pos x="198" y="42"/>
                  </a:cxn>
                  <a:cxn ang="0">
                    <a:pos x="163" y="56"/>
                  </a:cxn>
                  <a:cxn ang="0">
                    <a:pos x="144" y="55"/>
                  </a:cxn>
                  <a:cxn ang="0">
                    <a:pos x="125" y="70"/>
                  </a:cxn>
                  <a:cxn ang="0">
                    <a:pos x="139" y="75"/>
                  </a:cxn>
                  <a:cxn ang="0">
                    <a:pos x="106" y="76"/>
                  </a:cxn>
                  <a:cxn ang="0">
                    <a:pos x="87" y="82"/>
                  </a:cxn>
                  <a:cxn ang="0">
                    <a:pos x="88" y="91"/>
                  </a:cxn>
                  <a:cxn ang="0">
                    <a:pos x="105" y="82"/>
                  </a:cxn>
                  <a:cxn ang="0">
                    <a:pos x="106" y="91"/>
                  </a:cxn>
                  <a:cxn ang="0">
                    <a:pos x="125" y="93"/>
                  </a:cxn>
                  <a:cxn ang="0">
                    <a:pos x="119" y="101"/>
                  </a:cxn>
                  <a:cxn ang="0">
                    <a:pos x="93" y="101"/>
                  </a:cxn>
                  <a:cxn ang="0">
                    <a:pos x="89" y="110"/>
                  </a:cxn>
                  <a:cxn ang="0">
                    <a:pos x="107" y="113"/>
                  </a:cxn>
                  <a:cxn ang="0">
                    <a:pos x="76" y="115"/>
                  </a:cxn>
                  <a:cxn ang="0">
                    <a:pos x="98" y="121"/>
                  </a:cxn>
                  <a:cxn ang="0">
                    <a:pos x="69" y="123"/>
                  </a:cxn>
                  <a:cxn ang="0">
                    <a:pos x="67" y="137"/>
                  </a:cxn>
                  <a:cxn ang="0">
                    <a:pos x="47" y="144"/>
                  </a:cxn>
                  <a:cxn ang="0">
                    <a:pos x="54" y="154"/>
                  </a:cxn>
                  <a:cxn ang="0">
                    <a:pos x="81" y="142"/>
                  </a:cxn>
                  <a:cxn ang="0">
                    <a:pos x="70" y="160"/>
                  </a:cxn>
                  <a:cxn ang="0">
                    <a:pos x="41" y="162"/>
                  </a:cxn>
                  <a:cxn ang="0">
                    <a:pos x="40" y="177"/>
                  </a:cxn>
                </a:cxnLst>
                <a:rect l="0" t="0" r="r" b="b"/>
                <a:pathLst>
                  <a:path w="471" h="275">
                    <a:moveTo>
                      <a:pt x="40" y="177"/>
                    </a:moveTo>
                    <a:cubicBezTo>
                      <a:pt x="10" y="182"/>
                      <a:pt x="10" y="182"/>
                      <a:pt x="10" y="182"/>
                    </a:cubicBezTo>
                    <a:cubicBezTo>
                      <a:pt x="19" y="194"/>
                      <a:pt x="19" y="194"/>
                      <a:pt x="19" y="194"/>
                    </a:cubicBezTo>
                    <a:cubicBezTo>
                      <a:pt x="38" y="185"/>
                      <a:pt x="38" y="185"/>
                      <a:pt x="38" y="185"/>
                    </a:cubicBezTo>
                    <a:cubicBezTo>
                      <a:pt x="28" y="201"/>
                      <a:pt x="28" y="201"/>
                      <a:pt x="28" y="201"/>
                    </a:cubicBezTo>
                    <a:cubicBezTo>
                      <a:pt x="28" y="201"/>
                      <a:pt x="0" y="207"/>
                      <a:pt x="2" y="218"/>
                    </a:cubicBezTo>
                    <a:cubicBezTo>
                      <a:pt x="4" y="229"/>
                      <a:pt x="31" y="233"/>
                      <a:pt x="43" y="233"/>
                    </a:cubicBezTo>
                    <a:cubicBezTo>
                      <a:pt x="56" y="233"/>
                      <a:pt x="73" y="236"/>
                      <a:pt x="84" y="242"/>
                    </a:cubicBezTo>
                    <a:cubicBezTo>
                      <a:pt x="94" y="248"/>
                      <a:pt x="93" y="265"/>
                      <a:pt x="96" y="266"/>
                    </a:cubicBezTo>
                    <a:cubicBezTo>
                      <a:pt x="99" y="268"/>
                      <a:pt x="148" y="275"/>
                      <a:pt x="148" y="275"/>
                    </a:cubicBezTo>
                    <a:cubicBezTo>
                      <a:pt x="222" y="271"/>
                      <a:pt x="222" y="271"/>
                      <a:pt x="222" y="271"/>
                    </a:cubicBezTo>
                    <a:cubicBezTo>
                      <a:pt x="222" y="271"/>
                      <a:pt x="162" y="265"/>
                      <a:pt x="146" y="239"/>
                    </a:cubicBezTo>
                    <a:cubicBezTo>
                      <a:pt x="130" y="213"/>
                      <a:pt x="114" y="213"/>
                      <a:pt x="130" y="189"/>
                    </a:cubicBezTo>
                    <a:cubicBezTo>
                      <a:pt x="146" y="165"/>
                      <a:pt x="127" y="163"/>
                      <a:pt x="127" y="163"/>
                    </a:cubicBezTo>
                    <a:cubicBezTo>
                      <a:pt x="154" y="159"/>
                      <a:pt x="154" y="159"/>
                      <a:pt x="154" y="159"/>
                    </a:cubicBezTo>
                    <a:cubicBezTo>
                      <a:pt x="143" y="147"/>
                      <a:pt x="143" y="147"/>
                      <a:pt x="143" y="147"/>
                    </a:cubicBezTo>
                    <a:cubicBezTo>
                      <a:pt x="166" y="150"/>
                      <a:pt x="166" y="150"/>
                      <a:pt x="166" y="150"/>
                    </a:cubicBezTo>
                    <a:cubicBezTo>
                      <a:pt x="153" y="142"/>
                      <a:pt x="153" y="142"/>
                      <a:pt x="153" y="142"/>
                    </a:cubicBezTo>
                    <a:cubicBezTo>
                      <a:pt x="169" y="144"/>
                      <a:pt x="169" y="144"/>
                      <a:pt x="169" y="144"/>
                    </a:cubicBezTo>
                    <a:cubicBezTo>
                      <a:pt x="173" y="134"/>
                      <a:pt x="173" y="134"/>
                      <a:pt x="173" y="134"/>
                    </a:cubicBezTo>
                    <a:cubicBezTo>
                      <a:pt x="159" y="127"/>
                      <a:pt x="159" y="127"/>
                      <a:pt x="159" y="127"/>
                    </a:cubicBezTo>
                    <a:cubicBezTo>
                      <a:pt x="159" y="127"/>
                      <a:pt x="186" y="131"/>
                      <a:pt x="190" y="127"/>
                    </a:cubicBezTo>
                    <a:cubicBezTo>
                      <a:pt x="194" y="123"/>
                      <a:pt x="179" y="113"/>
                      <a:pt x="179" y="113"/>
                    </a:cubicBezTo>
                    <a:cubicBezTo>
                      <a:pt x="201" y="115"/>
                      <a:pt x="201" y="115"/>
                      <a:pt x="201" y="115"/>
                    </a:cubicBezTo>
                    <a:cubicBezTo>
                      <a:pt x="199" y="96"/>
                      <a:pt x="199" y="96"/>
                      <a:pt x="199" y="96"/>
                    </a:cubicBezTo>
                    <a:cubicBezTo>
                      <a:pt x="199" y="96"/>
                      <a:pt x="213" y="107"/>
                      <a:pt x="231" y="99"/>
                    </a:cubicBezTo>
                    <a:cubicBezTo>
                      <a:pt x="250" y="92"/>
                      <a:pt x="262" y="78"/>
                      <a:pt x="262" y="78"/>
                    </a:cubicBezTo>
                    <a:cubicBezTo>
                      <a:pt x="262" y="78"/>
                      <a:pt x="407" y="57"/>
                      <a:pt x="428" y="48"/>
                    </a:cubicBezTo>
                    <a:cubicBezTo>
                      <a:pt x="450" y="38"/>
                      <a:pt x="471" y="23"/>
                      <a:pt x="438" y="12"/>
                    </a:cubicBezTo>
                    <a:cubicBezTo>
                      <a:pt x="405" y="0"/>
                      <a:pt x="371" y="16"/>
                      <a:pt x="356" y="22"/>
                    </a:cubicBezTo>
                    <a:cubicBezTo>
                      <a:pt x="342" y="28"/>
                      <a:pt x="298" y="43"/>
                      <a:pt x="278" y="40"/>
                    </a:cubicBezTo>
                    <a:cubicBezTo>
                      <a:pt x="257" y="38"/>
                      <a:pt x="226" y="34"/>
                      <a:pt x="226" y="34"/>
                    </a:cubicBezTo>
                    <a:cubicBezTo>
                      <a:pt x="215" y="51"/>
                      <a:pt x="215" y="51"/>
                      <a:pt x="215" y="51"/>
                    </a:cubicBezTo>
                    <a:cubicBezTo>
                      <a:pt x="198" y="42"/>
                      <a:pt x="198" y="42"/>
                      <a:pt x="198" y="42"/>
                    </a:cubicBezTo>
                    <a:cubicBezTo>
                      <a:pt x="163" y="56"/>
                      <a:pt x="163" y="56"/>
                      <a:pt x="163" y="56"/>
                    </a:cubicBezTo>
                    <a:cubicBezTo>
                      <a:pt x="144" y="55"/>
                      <a:pt x="144" y="55"/>
                      <a:pt x="144" y="55"/>
                    </a:cubicBezTo>
                    <a:cubicBezTo>
                      <a:pt x="125" y="70"/>
                      <a:pt x="125" y="70"/>
                      <a:pt x="125" y="70"/>
                    </a:cubicBezTo>
                    <a:cubicBezTo>
                      <a:pt x="139" y="75"/>
                      <a:pt x="139" y="75"/>
                      <a:pt x="139" y="75"/>
                    </a:cubicBezTo>
                    <a:cubicBezTo>
                      <a:pt x="106" y="76"/>
                      <a:pt x="106" y="76"/>
                      <a:pt x="106" y="76"/>
                    </a:cubicBezTo>
                    <a:cubicBezTo>
                      <a:pt x="87" y="82"/>
                      <a:pt x="87" y="82"/>
                      <a:pt x="87" y="82"/>
                    </a:cubicBezTo>
                    <a:cubicBezTo>
                      <a:pt x="88" y="91"/>
                      <a:pt x="88" y="91"/>
                      <a:pt x="88" y="91"/>
                    </a:cubicBezTo>
                    <a:cubicBezTo>
                      <a:pt x="105" y="82"/>
                      <a:pt x="105" y="82"/>
                      <a:pt x="105" y="82"/>
                    </a:cubicBezTo>
                    <a:cubicBezTo>
                      <a:pt x="106" y="91"/>
                      <a:pt x="106" y="91"/>
                      <a:pt x="106" y="91"/>
                    </a:cubicBezTo>
                    <a:cubicBezTo>
                      <a:pt x="125" y="93"/>
                      <a:pt x="125" y="93"/>
                      <a:pt x="125" y="93"/>
                    </a:cubicBezTo>
                    <a:cubicBezTo>
                      <a:pt x="119" y="101"/>
                      <a:pt x="119" y="101"/>
                      <a:pt x="119" y="101"/>
                    </a:cubicBezTo>
                    <a:cubicBezTo>
                      <a:pt x="93" y="101"/>
                      <a:pt x="93" y="101"/>
                      <a:pt x="93" y="101"/>
                    </a:cubicBezTo>
                    <a:cubicBezTo>
                      <a:pt x="89" y="110"/>
                      <a:pt x="89" y="110"/>
                      <a:pt x="89" y="110"/>
                    </a:cubicBezTo>
                    <a:cubicBezTo>
                      <a:pt x="107" y="113"/>
                      <a:pt x="107" y="113"/>
                      <a:pt x="107" y="113"/>
                    </a:cubicBezTo>
                    <a:cubicBezTo>
                      <a:pt x="76" y="115"/>
                      <a:pt x="76" y="115"/>
                      <a:pt x="76" y="115"/>
                    </a:cubicBezTo>
                    <a:cubicBezTo>
                      <a:pt x="98" y="121"/>
                      <a:pt x="98" y="121"/>
                      <a:pt x="98" y="121"/>
                    </a:cubicBezTo>
                    <a:cubicBezTo>
                      <a:pt x="69" y="123"/>
                      <a:pt x="69" y="123"/>
                      <a:pt x="69" y="123"/>
                    </a:cubicBezTo>
                    <a:cubicBezTo>
                      <a:pt x="67" y="137"/>
                      <a:pt x="67" y="137"/>
                      <a:pt x="67" y="137"/>
                    </a:cubicBezTo>
                    <a:cubicBezTo>
                      <a:pt x="47" y="144"/>
                      <a:pt x="47" y="144"/>
                      <a:pt x="47" y="144"/>
                    </a:cubicBezTo>
                    <a:cubicBezTo>
                      <a:pt x="54" y="154"/>
                      <a:pt x="54" y="154"/>
                      <a:pt x="54" y="154"/>
                    </a:cubicBezTo>
                    <a:cubicBezTo>
                      <a:pt x="81" y="142"/>
                      <a:pt x="81" y="142"/>
                      <a:pt x="81" y="142"/>
                    </a:cubicBezTo>
                    <a:cubicBezTo>
                      <a:pt x="70" y="160"/>
                      <a:pt x="70" y="160"/>
                      <a:pt x="70" y="160"/>
                    </a:cubicBezTo>
                    <a:cubicBezTo>
                      <a:pt x="70" y="160"/>
                      <a:pt x="49" y="155"/>
                      <a:pt x="41" y="162"/>
                    </a:cubicBezTo>
                    <a:cubicBezTo>
                      <a:pt x="34" y="169"/>
                      <a:pt x="40" y="177"/>
                      <a:pt x="40" y="177"/>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97" name="Freeform 349"/>
              <p:cNvSpPr>
                <a:spLocks/>
              </p:cNvSpPr>
              <p:nvPr/>
            </p:nvSpPr>
            <p:spPr bwMode="auto">
              <a:xfrm>
                <a:off x="4856" y="1151"/>
                <a:ext cx="55" cy="13"/>
              </a:xfrm>
              <a:custGeom>
                <a:avLst/>
                <a:gdLst/>
                <a:ahLst/>
                <a:cxnLst>
                  <a:cxn ang="0">
                    <a:pos x="12" y="13"/>
                  </a:cxn>
                  <a:cxn ang="0">
                    <a:pos x="49" y="10"/>
                  </a:cxn>
                  <a:cxn ang="0">
                    <a:pos x="31" y="0"/>
                  </a:cxn>
                  <a:cxn ang="0">
                    <a:pos x="0" y="0"/>
                  </a:cxn>
                  <a:cxn ang="0">
                    <a:pos x="12" y="13"/>
                  </a:cxn>
                </a:cxnLst>
                <a:rect l="0" t="0" r="r" b="b"/>
                <a:pathLst>
                  <a:path w="55" h="13">
                    <a:moveTo>
                      <a:pt x="12" y="13"/>
                    </a:moveTo>
                    <a:cubicBezTo>
                      <a:pt x="22" y="13"/>
                      <a:pt x="55" y="11"/>
                      <a:pt x="49" y="10"/>
                    </a:cubicBezTo>
                    <a:cubicBezTo>
                      <a:pt x="43" y="9"/>
                      <a:pt x="31" y="0"/>
                      <a:pt x="31" y="0"/>
                    </a:cubicBezTo>
                    <a:cubicBezTo>
                      <a:pt x="0" y="0"/>
                      <a:pt x="0" y="0"/>
                      <a:pt x="0" y="0"/>
                    </a:cubicBezTo>
                    <a:cubicBezTo>
                      <a:pt x="0" y="0"/>
                      <a:pt x="3" y="13"/>
                      <a:pt x="12" y="13"/>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98" name="Freeform 350"/>
              <p:cNvSpPr>
                <a:spLocks/>
              </p:cNvSpPr>
              <p:nvPr/>
            </p:nvSpPr>
            <p:spPr bwMode="auto">
              <a:xfrm>
                <a:off x="5162" y="1556"/>
                <a:ext cx="77" cy="52"/>
              </a:xfrm>
              <a:custGeom>
                <a:avLst/>
                <a:gdLst/>
                <a:ahLst/>
                <a:cxnLst>
                  <a:cxn ang="0">
                    <a:pos x="5" y="10"/>
                  </a:cxn>
                  <a:cxn ang="0">
                    <a:pos x="71" y="36"/>
                  </a:cxn>
                  <a:cxn ang="0">
                    <a:pos x="5" y="10"/>
                  </a:cxn>
                </a:cxnLst>
                <a:rect l="0" t="0" r="r" b="b"/>
                <a:pathLst>
                  <a:path w="77" h="52">
                    <a:moveTo>
                      <a:pt x="5" y="10"/>
                    </a:moveTo>
                    <a:cubicBezTo>
                      <a:pt x="0" y="18"/>
                      <a:pt x="65" y="52"/>
                      <a:pt x="71" y="36"/>
                    </a:cubicBezTo>
                    <a:cubicBezTo>
                      <a:pt x="77" y="20"/>
                      <a:pt x="11" y="0"/>
                      <a:pt x="5" y="10"/>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199" name="Freeform 351"/>
              <p:cNvSpPr>
                <a:spLocks/>
              </p:cNvSpPr>
              <p:nvPr/>
            </p:nvSpPr>
            <p:spPr bwMode="auto">
              <a:xfrm>
                <a:off x="4822" y="1596"/>
                <a:ext cx="82" cy="48"/>
              </a:xfrm>
              <a:custGeom>
                <a:avLst/>
                <a:gdLst/>
                <a:ahLst/>
                <a:cxnLst>
                  <a:cxn ang="0">
                    <a:pos x="47" y="6"/>
                  </a:cxn>
                  <a:cxn ang="0">
                    <a:pos x="6" y="23"/>
                  </a:cxn>
                  <a:cxn ang="0">
                    <a:pos x="22" y="42"/>
                  </a:cxn>
                  <a:cxn ang="0">
                    <a:pos x="59" y="36"/>
                  </a:cxn>
                  <a:cxn ang="0">
                    <a:pos x="72" y="24"/>
                  </a:cxn>
                  <a:cxn ang="0">
                    <a:pos x="81" y="23"/>
                  </a:cxn>
                  <a:cxn ang="0">
                    <a:pos x="47" y="6"/>
                  </a:cxn>
                </a:cxnLst>
                <a:rect l="0" t="0" r="r" b="b"/>
                <a:pathLst>
                  <a:path w="81" h="47">
                    <a:moveTo>
                      <a:pt x="47" y="6"/>
                    </a:moveTo>
                    <a:cubicBezTo>
                      <a:pt x="21" y="0"/>
                      <a:pt x="6" y="23"/>
                      <a:pt x="6" y="23"/>
                    </a:cubicBezTo>
                    <a:cubicBezTo>
                      <a:pt x="6" y="26"/>
                      <a:pt x="0" y="38"/>
                      <a:pt x="22" y="42"/>
                    </a:cubicBezTo>
                    <a:cubicBezTo>
                      <a:pt x="44" y="47"/>
                      <a:pt x="52" y="40"/>
                      <a:pt x="59" y="36"/>
                    </a:cubicBezTo>
                    <a:cubicBezTo>
                      <a:pt x="66" y="32"/>
                      <a:pt x="72" y="24"/>
                      <a:pt x="72" y="24"/>
                    </a:cubicBezTo>
                    <a:cubicBezTo>
                      <a:pt x="81" y="23"/>
                      <a:pt x="81" y="23"/>
                      <a:pt x="81" y="23"/>
                    </a:cubicBezTo>
                    <a:cubicBezTo>
                      <a:pt x="81" y="23"/>
                      <a:pt x="73" y="12"/>
                      <a:pt x="47" y="6"/>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200" name="Freeform 352"/>
              <p:cNvSpPr>
                <a:spLocks/>
              </p:cNvSpPr>
              <p:nvPr/>
            </p:nvSpPr>
            <p:spPr bwMode="auto">
              <a:xfrm>
                <a:off x="4826" y="1144"/>
                <a:ext cx="16" cy="16"/>
              </a:xfrm>
              <a:custGeom>
                <a:avLst/>
                <a:gdLst/>
                <a:ahLst/>
                <a:cxnLst>
                  <a:cxn ang="0">
                    <a:pos x="32" y="6"/>
                  </a:cxn>
                  <a:cxn ang="0">
                    <a:pos x="0" y="0"/>
                  </a:cxn>
                  <a:cxn ang="0">
                    <a:pos x="12" y="32"/>
                  </a:cxn>
                  <a:cxn ang="0">
                    <a:pos x="32" y="6"/>
                  </a:cxn>
                </a:cxnLst>
                <a:rect l="0" t="0" r="r" b="b"/>
                <a:pathLst>
                  <a:path w="32" h="32">
                    <a:moveTo>
                      <a:pt x="32" y="6"/>
                    </a:moveTo>
                    <a:lnTo>
                      <a:pt x="0" y="0"/>
                    </a:lnTo>
                    <a:lnTo>
                      <a:pt x="12" y="32"/>
                    </a:lnTo>
                    <a:lnTo>
                      <a:pt x="32" y="6"/>
                    </a:ln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201" name="Freeform 353"/>
              <p:cNvSpPr>
                <a:spLocks/>
              </p:cNvSpPr>
              <p:nvPr/>
            </p:nvSpPr>
            <p:spPr bwMode="auto">
              <a:xfrm>
                <a:off x="5047" y="1116"/>
                <a:ext cx="73" cy="25"/>
              </a:xfrm>
              <a:custGeom>
                <a:avLst/>
                <a:gdLst/>
                <a:ahLst/>
                <a:cxnLst>
                  <a:cxn ang="0">
                    <a:pos x="18" y="22"/>
                  </a:cxn>
                  <a:cxn ang="0">
                    <a:pos x="31" y="17"/>
                  </a:cxn>
                  <a:cxn ang="0">
                    <a:pos x="65" y="18"/>
                  </a:cxn>
                  <a:cxn ang="0">
                    <a:pos x="44" y="0"/>
                  </a:cxn>
                  <a:cxn ang="0">
                    <a:pos x="0" y="17"/>
                  </a:cxn>
                  <a:cxn ang="0">
                    <a:pos x="18" y="22"/>
                  </a:cxn>
                </a:cxnLst>
                <a:rect l="0" t="0" r="r" b="b"/>
                <a:pathLst>
                  <a:path w="72" h="25">
                    <a:moveTo>
                      <a:pt x="18" y="22"/>
                    </a:moveTo>
                    <a:cubicBezTo>
                      <a:pt x="23" y="22"/>
                      <a:pt x="31" y="17"/>
                      <a:pt x="31" y="17"/>
                    </a:cubicBezTo>
                    <a:cubicBezTo>
                      <a:pt x="31" y="17"/>
                      <a:pt x="58" y="25"/>
                      <a:pt x="65" y="18"/>
                    </a:cubicBezTo>
                    <a:cubicBezTo>
                      <a:pt x="72" y="11"/>
                      <a:pt x="66" y="0"/>
                      <a:pt x="44" y="0"/>
                    </a:cubicBezTo>
                    <a:cubicBezTo>
                      <a:pt x="21" y="0"/>
                      <a:pt x="0" y="17"/>
                      <a:pt x="0" y="17"/>
                    </a:cubicBezTo>
                    <a:cubicBezTo>
                      <a:pt x="4" y="22"/>
                      <a:pt x="14" y="22"/>
                      <a:pt x="18" y="22"/>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202" name="Freeform 354"/>
              <p:cNvSpPr>
                <a:spLocks/>
              </p:cNvSpPr>
              <p:nvPr/>
            </p:nvSpPr>
            <p:spPr bwMode="auto">
              <a:xfrm>
                <a:off x="4999" y="1100"/>
                <a:ext cx="65" cy="13"/>
              </a:xfrm>
              <a:custGeom>
                <a:avLst/>
                <a:gdLst/>
                <a:ahLst/>
                <a:cxnLst>
                  <a:cxn ang="0">
                    <a:pos x="41" y="12"/>
                  </a:cxn>
                  <a:cxn ang="0">
                    <a:pos x="58" y="0"/>
                  </a:cxn>
                  <a:cxn ang="0">
                    <a:pos x="3" y="0"/>
                  </a:cxn>
                  <a:cxn ang="0">
                    <a:pos x="0" y="9"/>
                  </a:cxn>
                  <a:cxn ang="0">
                    <a:pos x="27" y="6"/>
                  </a:cxn>
                  <a:cxn ang="0">
                    <a:pos x="41" y="12"/>
                  </a:cxn>
                </a:cxnLst>
                <a:rect l="0" t="0" r="r" b="b"/>
                <a:pathLst>
                  <a:path w="65" h="13">
                    <a:moveTo>
                      <a:pt x="41" y="12"/>
                    </a:moveTo>
                    <a:cubicBezTo>
                      <a:pt x="51" y="10"/>
                      <a:pt x="65" y="0"/>
                      <a:pt x="58" y="0"/>
                    </a:cubicBezTo>
                    <a:cubicBezTo>
                      <a:pt x="51" y="0"/>
                      <a:pt x="3" y="0"/>
                      <a:pt x="3" y="0"/>
                    </a:cubicBezTo>
                    <a:cubicBezTo>
                      <a:pt x="0" y="9"/>
                      <a:pt x="0" y="9"/>
                      <a:pt x="0" y="9"/>
                    </a:cubicBezTo>
                    <a:cubicBezTo>
                      <a:pt x="27" y="6"/>
                      <a:pt x="27" y="6"/>
                      <a:pt x="27" y="6"/>
                    </a:cubicBezTo>
                    <a:cubicBezTo>
                      <a:pt x="27" y="6"/>
                      <a:pt x="31" y="13"/>
                      <a:pt x="41" y="12"/>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203" name="Freeform 355"/>
              <p:cNvSpPr>
                <a:spLocks/>
              </p:cNvSpPr>
              <p:nvPr/>
            </p:nvSpPr>
            <p:spPr bwMode="auto">
              <a:xfrm>
                <a:off x="4152" y="1449"/>
                <a:ext cx="1416" cy="1584"/>
              </a:xfrm>
              <a:custGeom>
                <a:avLst/>
                <a:gdLst/>
                <a:ahLst/>
                <a:cxnLst>
                  <a:cxn ang="0">
                    <a:pos x="1263" y="89"/>
                  </a:cxn>
                  <a:cxn ang="0">
                    <a:pos x="1371" y="171"/>
                  </a:cxn>
                  <a:cxn ang="0">
                    <a:pos x="1262" y="172"/>
                  </a:cxn>
                  <a:cxn ang="0">
                    <a:pos x="1099" y="140"/>
                  </a:cxn>
                  <a:cxn ang="0">
                    <a:pos x="1066" y="197"/>
                  </a:cxn>
                  <a:cxn ang="0">
                    <a:pos x="877" y="197"/>
                  </a:cxn>
                  <a:cxn ang="0">
                    <a:pos x="806" y="197"/>
                  </a:cxn>
                  <a:cxn ang="0">
                    <a:pos x="687" y="267"/>
                  </a:cxn>
                  <a:cxn ang="0">
                    <a:pos x="600" y="193"/>
                  </a:cxn>
                  <a:cxn ang="0">
                    <a:pos x="574" y="297"/>
                  </a:cxn>
                  <a:cxn ang="0">
                    <a:pos x="475" y="309"/>
                  </a:cxn>
                  <a:cxn ang="0">
                    <a:pos x="451" y="378"/>
                  </a:cxn>
                  <a:cxn ang="0">
                    <a:pos x="338" y="390"/>
                  </a:cxn>
                  <a:cxn ang="0">
                    <a:pos x="254" y="357"/>
                  </a:cxn>
                  <a:cxn ang="0">
                    <a:pos x="144" y="262"/>
                  </a:cxn>
                  <a:cxn ang="0">
                    <a:pos x="402" y="307"/>
                  </a:cxn>
                  <a:cxn ang="0">
                    <a:pos x="167" y="168"/>
                  </a:cxn>
                  <a:cxn ang="0">
                    <a:pos x="103" y="127"/>
                  </a:cxn>
                  <a:cxn ang="0">
                    <a:pos x="31" y="159"/>
                  </a:cxn>
                  <a:cxn ang="0">
                    <a:pos x="5" y="209"/>
                  </a:cxn>
                  <a:cxn ang="0">
                    <a:pos x="42" y="283"/>
                  </a:cxn>
                  <a:cxn ang="0">
                    <a:pos x="89" y="374"/>
                  </a:cxn>
                  <a:cxn ang="0">
                    <a:pos x="151" y="467"/>
                  </a:cxn>
                  <a:cxn ang="0">
                    <a:pos x="59" y="564"/>
                  </a:cxn>
                  <a:cxn ang="0">
                    <a:pos x="79" y="613"/>
                  </a:cxn>
                  <a:cxn ang="0">
                    <a:pos x="30" y="655"/>
                  </a:cxn>
                  <a:cxn ang="0">
                    <a:pos x="34" y="716"/>
                  </a:cxn>
                  <a:cxn ang="0">
                    <a:pos x="68" y="776"/>
                  </a:cxn>
                  <a:cxn ang="0">
                    <a:pos x="85" y="797"/>
                  </a:cxn>
                  <a:cxn ang="0">
                    <a:pos x="183" y="819"/>
                  </a:cxn>
                  <a:cxn ang="0">
                    <a:pos x="228" y="897"/>
                  </a:cxn>
                  <a:cxn ang="0">
                    <a:pos x="234" y="948"/>
                  </a:cxn>
                  <a:cxn ang="0">
                    <a:pos x="241" y="1004"/>
                  </a:cxn>
                  <a:cxn ang="0">
                    <a:pos x="255" y="1005"/>
                  </a:cxn>
                  <a:cxn ang="0">
                    <a:pos x="262" y="1004"/>
                  </a:cxn>
                  <a:cxn ang="0">
                    <a:pos x="350" y="1014"/>
                  </a:cxn>
                  <a:cxn ang="0">
                    <a:pos x="404" y="1087"/>
                  </a:cxn>
                  <a:cxn ang="0">
                    <a:pos x="484" y="1088"/>
                  </a:cxn>
                  <a:cxn ang="0">
                    <a:pos x="573" y="1124"/>
                  </a:cxn>
                  <a:cxn ang="0">
                    <a:pos x="591" y="1177"/>
                  </a:cxn>
                  <a:cxn ang="0">
                    <a:pos x="543" y="1261"/>
                  </a:cxn>
                  <a:cxn ang="0">
                    <a:pos x="562" y="1312"/>
                  </a:cxn>
                  <a:cxn ang="0">
                    <a:pos x="509" y="1370"/>
                  </a:cxn>
                  <a:cxn ang="0">
                    <a:pos x="651" y="1457"/>
                  </a:cxn>
                  <a:cxn ang="0">
                    <a:pos x="807" y="1487"/>
                  </a:cxn>
                  <a:cxn ang="0">
                    <a:pos x="933" y="1538"/>
                  </a:cxn>
                  <a:cxn ang="0">
                    <a:pos x="949" y="1539"/>
                  </a:cxn>
                  <a:cxn ang="0">
                    <a:pos x="960" y="1544"/>
                  </a:cxn>
                  <a:cxn ang="0">
                    <a:pos x="1010" y="1512"/>
                  </a:cxn>
                  <a:cxn ang="0">
                    <a:pos x="923" y="1399"/>
                  </a:cxn>
                  <a:cxn ang="0">
                    <a:pos x="996" y="1328"/>
                  </a:cxn>
                  <a:cxn ang="0">
                    <a:pos x="1006" y="1299"/>
                  </a:cxn>
                  <a:cxn ang="0">
                    <a:pos x="998" y="1296"/>
                  </a:cxn>
                  <a:cxn ang="0">
                    <a:pos x="988" y="1292"/>
                  </a:cxn>
                  <a:cxn ang="0">
                    <a:pos x="980" y="1287"/>
                  </a:cxn>
                  <a:cxn ang="0">
                    <a:pos x="1000" y="1276"/>
                  </a:cxn>
                  <a:cxn ang="0">
                    <a:pos x="885" y="1140"/>
                  </a:cxn>
                  <a:cxn ang="0">
                    <a:pos x="969" y="1071"/>
                  </a:cxn>
                  <a:cxn ang="0">
                    <a:pos x="1097" y="1034"/>
                  </a:cxn>
                  <a:cxn ang="0">
                    <a:pos x="1184" y="1055"/>
                  </a:cxn>
                  <a:cxn ang="0">
                    <a:pos x="1403" y="1082"/>
                  </a:cxn>
                  <a:cxn ang="0">
                    <a:pos x="1404" y="927"/>
                  </a:cxn>
                </a:cxnLst>
                <a:rect l="0" t="0" r="r" b="b"/>
                <a:pathLst>
                  <a:path w="1409" h="1575">
                    <a:moveTo>
                      <a:pt x="1308" y="0"/>
                    </a:moveTo>
                    <a:cubicBezTo>
                      <a:pt x="1301" y="20"/>
                      <a:pt x="1301" y="20"/>
                      <a:pt x="1301" y="20"/>
                    </a:cubicBezTo>
                    <a:cubicBezTo>
                      <a:pt x="1312" y="31"/>
                      <a:pt x="1312" y="31"/>
                      <a:pt x="1312" y="31"/>
                    </a:cubicBezTo>
                    <a:cubicBezTo>
                      <a:pt x="1307" y="54"/>
                      <a:pt x="1307" y="54"/>
                      <a:pt x="1307" y="54"/>
                    </a:cubicBezTo>
                    <a:cubicBezTo>
                      <a:pt x="1269" y="70"/>
                      <a:pt x="1269" y="70"/>
                      <a:pt x="1269" y="70"/>
                    </a:cubicBezTo>
                    <a:cubicBezTo>
                      <a:pt x="1263" y="89"/>
                      <a:pt x="1263" y="89"/>
                      <a:pt x="1263" y="89"/>
                    </a:cubicBezTo>
                    <a:cubicBezTo>
                      <a:pt x="1284" y="91"/>
                      <a:pt x="1284" y="91"/>
                      <a:pt x="1284" y="91"/>
                    </a:cubicBezTo>
                    <a:cubicBezTo>
                      <a:pt x="1307" y="126"/>
                      <a:pt x="1307" y="126"/>
                      <a:pt x="1307" y="126"/>
                    </a:cubicBezTo>
                    <a:cubicBezTo>
                      <a:pt x="1298" y="138"/>
                      <a:pt x="1298" y="138"/>
                      <a:pt x="1298" y="138"/>
                    </a:cubicBezTo>
                    <a:cubicBezTo>
                      <a:pt x="1317" y="153"/>
                      <a:pt x="1317" y="153"/>
                      <a:pt x="1317" y="153"/>
                    </a:cubicBezTo>
                    <a:cubicBezTo>
                      <a:pt x="1340" y="147"/>
                      <a:pt x="1340" y="147"/>
                      <a:pt x="1340" y="147"/>
                    </a:cubicBezTo>
                    <a:cubicBezTo>
                      <a:pt x="1340" y="147"/>
                      <a:pt x="1358" y="168"/>
                      <a:pt x="1371" y="171"/>
                    </a:cubicBezTo>
                    <a:cubicBezTo>
                      <a:pt x="1384" y="174"/>
                      <a:pt x="1397" y="174"/>
                      <a:pt x="1397" y="174"/>
                    </a:cubicBezTo>
                    <a:cubicBezTo>
                      <a:pt x="1394" y="211"/>
                      <a:pt x="1394" y="211"/>
                      <a:pt x="1394" y="211"/>
                    </a:cubicBezTo>
                    <a:cubicBezTo>
                      <a:pt x="1381" y="197"/>
                      <a:pt x="1381" y="197"/>
                      <a:pt x="1381" y="197"/>
                    </a:cubicBezTo>
                    <a:cubicBezTo>
                      <a:pt x="1371" y="203"/>
                      <a:pt x="1371" y="203"/>
                      <a:pt x="1371" y="203"/>
                    </a:cubicBezTo>
                    <a:cubicBezTo>
                      <a:pt x="1371" y="203"/>
                      <a:pt x="1318" y="176"/>
                      <a:pt x="1302" y="173"/>
                    </a:cubicBezTo>
                    <a:cubicBezTo>
                      <a:pt x="1286" y="170"/>
                      <a:pt x="1262" y="172"/>
                      <a:pt x="1262" y="172"/>
                    </a:cubicBezTo>
                    <a:cubicBezTo>
                      <a:pt x="1251" y="160"/>
                      <a:pt x="1251" y="160"/>
                      <a:pt x="1251" y="160"/>
                    </a:cubicBezTo>
                    <a:cubicBezTo>
                      <a:pt x="1245" y="174"/>
                      <a:pt x="1245" y="174"/>
                      <a:pt x="1245" y="174"/>
                    </a:cubicBezTo>
                    <a:cubicBezTo>
                      <a:pt x="1229" y="156"/>
                      <a:pt x="1229" y="156"/>
                      <a:pt x="1229" y="156"/>
                    </a:cubicBezTo>
                    <a:cubicBezTo>
                      <a:pt x="1229" y="156"/>
                      <a:pt x="1187" y="142"/>
                      <a:pt x="1180" y="142"/>
                    </a:cubicBezTo>
                    <a:cubicBezTo>
                      <a:pt x="1173" y="142"/>
                      <a:pt x="1152" y="143"/>
                      <a:pt x="1152" y="143"/>
                    </a:cubicBezTo>
                    <a:cubicBezTo>
                      <a:pt x="1152" y="143"/>
                      <a:pt x="1103" y="137"/>
                      <a:pt x="1099" y="140"/>
                    </a:cubicBezTo>
                    <a:cubicBezTo>
                      <a:pt x="1095" y="143"/>
                      <a:pt x="1086" y="143"/>
                      <a:pt x="1086" y="151"/>
                    </a:cubicBezTo>
                    <a:cubicBezTo>
                      <a:pt x="1086" y="159"/>
                      <a:pt x="1112" y="173"/>
                      <a:pt x="1112" y="173"/>
                    </a:cubicBezTo>
                    <a:cubicBezTo>
                      <a:pt x="1099" y="193"/>
                      <a:pt x="1099" y="193"/>
                      <a:pt x="1099" y="193"/>
                    </a:cubicBezTo>
                    <a:cubicBezTo>
                      <a:pt x="1090" y="186"/>
                      <a:pt x="1090" y="186"/>
                      <a:pt x="1090" y="186"/>
                    </a:cubicBezTo>
                    <a:cubicBezTo>
                      <a:pt x="1090" y="203"/>
                      <a:pt x="1090" y="203"/>
                      <a:pt x="1090" y="203"/>
                    </a:cubicBezTo>
                    <a:cubicBezTo>
                      <a:pt x="1090" y="203"/>
                      <a:pt x="1066" y="202"/>
                      <a:pt x="1066" y="197"/>
                    </a:cubicBezTo>
                    <a:cubicBezTo>
                      <a:pt x="1066" y="192"/>
                      <a:pt x="1071" y="170"/>
                      <a:pt x="1057" y="171"/>
                    </a:cubicBezTo>
                    <a:cubicBezTo>
                      <a:pt x="1043" y="172"/>
                      <a:pt x="1007" y="195"/>
                      <a:pt x="1002" y="198"/>
                    </a:cubicBezTo>
                    <a:cubicBezTo>
                      <a:pt x="997" y="201"/>
                      <a:pt x="986" y="187"/>
                      <a:pt x="965" y="189"/>
                    </a:cubicBezTo>
                    <a:cubicBezTo>
                      <a:pt x="944" y="191"/>
                      <a:pt x="920" y="202"/>
                      <a:pt x="918" y="210"/>
                    </a:cubicBezTo>
                    <a:cubicBezTo>
                      <a:pt x="916" y="218"/>
                      <a:pt x="869" y="214"/>
                      <a:pt x="869" y="214"/>
                    </a:cubicBezTo>
                    <a:cubicBezTo>
                      <a:pt x="877" y="197"/>
                      <a:pt x="877" y="197"/>
                      <a:pt x="877" y="197"/>
                    </a:cubicBezTo>
                    <a:cubicBezTo>
                      <a:pt x="876" y="173"/>
                      <a:pt x="876" y="173"/>
                      <a:pt x="876" y="173"/>
                    </a:cubicBezTo>
                    <a:cubicBezTo>
                      <a:pt x="876" y="173"/>
                      <a:pt x="832" y="181"/>
                      <a:pt x="832" y="190"/>
                    </a:cubicBezTo>
                    <a:cubicBezTo>
                      <a:pt x="832" y="199"/>
                      <a:pt x="838" y="206"/>
                      <a:pt x="838" y="206"/>
                    </a:cubicBezTo>
                    <a:cubicBezTo>
                      <a:pt x="820" y="207"/>
                      <a:pt x="820" y="207"/>
                      <a:pt x="820" y="207"/>
                    </a:cubicBezTo>
                    <a:cubicBezTo>
                      <a:pt x="820" y="192"/>
                      <a:pt x="820" y="192"/>
                      <a:pt x="820" y="192"/>
                    </a:cubicBezTo>
                    <a:cubicBezTo>
                      <a:pt x="806" y="197"/>
                      <a:pt x="806" y="197"/>
                      <a:pt x="806" y="197"/>
                    </a:cubicBezTo>
                    <a:cubicBezTo>
                      <a:pt x="771" y="200"/>
                      <a:pt x="771" y="200"/>
                      <a:pt x="771" y="200"/>
                    </a:cubicBezTo>
                    <a:cubicBezTo>
                      <a:pt x="742" y="220"/>
                      <a:pt x="742" y="220"/>
                      <a:pt x="742" y="220"/>
                    </a:cubicBezTo>
                    <a:cubicBezTo>
                      <a:pt x="709" y="223"/>
                      <a:pt x="709" y="223"/>
                      <a:pt x="709" y="223"/>
                    </a:cubicBezTo>
                    <a:cubicBezTo>
                      <a:pt x="716" y="236"/>
                      <a:pt x="716" y="236"/>
                      <a:pt x="716" y="236"/>
                    </a:cubicBezTo>
                    <a:cubicBezTo>
                      <a:pt x="716" y="236"/>
                      <a:pt x="690" y="230"/>
                      <a:pt x="687" y="241"/>
                    </a:cubicBezTo>
                    <a:cubicBezTo>
                      <a:pt x="684" y="252"/>
                      <a:pt x="687" y="267"/>
                      <a:pt x="687" y="267"/>
                    </a:cubicBezTo>
                    <a:cubicBezTo>
                      <a:pt x="636" y="273"/>
                      <a:pt x="636" y="273"/>
                      <a:pt x="636" y="273"/>
                    </a:cubicBezTo>
                    <a:cubicBezTo>
                      <a:pt x="636" y="273"/>
                      <a:pt x="621" y="262"/>
                      <a:pt x="616" y="261"/>
                    </a:cubicBezTo>
                    <a:cubicBezTo>
                      <a:pt x="611" y="260"/>
                      <a:pt x="589" y="266"/>
                      <a:pt x="589" y="252"/>
                    </a:cubicBezTo>
                    <a:cubicBezTo>
                      <a:pt x="589" y="238"/>
                      <a:pt x="589" y="221"/>
                      <a:pt x="606" y="227"/>
                    </a:cubicBezTo>
                    <a:cubicBezTo>
                      <a:pt x="623" y="233"/>
                      <a:pt x="644" y="227"/>
                      <a:pt x="644" y="227"/>
                    </a:cubicBezTo>
                    <a:cubicBezTo>
                      <a:pt x="644" y="227"/>
                      <a:pt x="606" y="196"/>
                      <a:pt x="600" y="193"/>
                    </a:cubicBezTo>
                    <a:cubicBezTo>
                      <a:pt x="594" y="190"/>
                      <a:pt x="519" y="191"/>
                      <a:pt x="519" y="191"/>
                    </a:cubicBezTo>
                    <a:cubicBezTo>
                      <a:pt x="525" y="200"/>
                      <a:pt x="525" y="200"/>
                      <a:pt x="525" y="200"/>
                    </a:cubicBezTo>
                    <a:cubicBezTo>
                      <a:pt x="525" y="200"/>
                      <a:pt x="556" y="195"/>
                      <a:pt x="551" y="215"/>
                    </a:cubicBezTo>
                    <a:cubicBezTo>
                      <a:pt x="546" y="235"/>
                      <a:pt x="536" y="264"/>
                      <a:pt x="543" y="264"/>
                    </a:cubicBezTo>
                    <a:cubicBezTo>
                      <a:pt x="550" y="264"/>
                      <a:pt x="576" y="272"/>
                      <a:pt x="576" y="272"/>
                    </a:cubicBezTo>
                    <a:cubicBezTo>
                      <a:pt x="574" y="297"/>
                      <a:pt x="574" y="297"/>
                      <a:pt x="574" y="297"/>
                    </a:cubicBezTo>
                    <a:cubicBezTo>
                      <a:pt x="580" y="316"/>
                      <a:pt x="580" y="316"/>
                      <a:pt x="580" y="316"/>
                    </a:cubicBezTo>
                    <a:cubicBezTo>
                      <a:pt x="559" y="302"/>
                      <a:pt x="559" y="302"/>
                      <a:pt x="559" y="302"/>
                    </a:cubicBezTo>
                    <a:cubicBezTo>
                      <a:pt x="544" y="318"/>
                      <a:pt x="544" y="318"/>
                      <a:pt x="544" y="318"/>
                    </a:cubicBezTo>
                    <a:cubicBezTo>
                      <a:pt x="541" y="296"/>
                      <a:pt x="541" y="296"/>
                      <a:pt x="541" y="296"/>
                    </a:cubicBezTo>
                    <a:cubicBezTo>
                      <a:pt x="495" y="284"/>
                      <a:pt x="495" y="284"/>
                      <a:pt x="495" y="284"/>
                    </a:cubicBezTo>
                    <a:cubicBezTo>
                      <a:pt x="475" y="309"/>
                      <a:pt x="475" y="309"/>
                      <a:pt x="475" y="309"/>
                    </a:cubicBezTo>
                    <a:cubicBezTo>
                      <a:pt x="457" y="310"/>
                      <a:pt x="457" y="310"/>
                      <a:pt x="457" y="310"/>
                    </a:cubicBezTo>
                    <a:cubicBezTo>
                      <a:pt x="457" y="310"/>
                      <a:pt x="451" y="321"/>
                      <a:pt x="441" y="325"/>
                    </a:cubicBezTo>
                    <a:cubicBezTo>
                      <a:pt x="431" y="329"/>
                      <a:pt x="411" y="333"/>
                      <a:pt x="419" y="340"/>
                    </a:cubicBezTo>
                    <a:cubicBezTo>
                      <a:pt x="427" y="347"/>
                      <a:pt x="459" y="370"/>
                      <a:pt x="459" y="370"/>
                    </a:cubicBezTo>
                    <a:cubicBezTo>
                      <a:pt x="471" y="387"/>
                      <a:pt x="471" y="387"/>
                      <a:pt x="471" y="387"/>
                    </a:cubicBezTo>
                    <a:cubicBezTo>
                      <a:pt x="451" y="378"/>
                      <a:pt x="451" y="378"/>
                      <a:pt x="451" y="378"/>
                    </a:cubicBezTo>
                    <a:cubicBezTo>
                      <a:pt x="451" y="378"/>
                      <a:pt x="433" y="388"/>
                      <a:pt x="420" y="382"/>
                    </a:cubicBezTo>
                    <a:cubicBezTo>
                      <a:pt x="407" y="376"/>
                      <a:pt x="364" y="369"/>
                      <a:pt x="364" y="369"/>
                    </a:cubicBezTo>
                    <a:cubicBezTo>
                      <a:pt x="364" y="369"/>
                      <a:pt x="358" y="345"/>
                      <a:pt x="343" y="351"/>
                    </a:cubicBezTo>
                    <a:cubicBezTo>
                      <a:pt x="328" y="357"/>
                      <a:pt x="320" y="363"/>
                      <a:pt x="320" y="363"/>
                    </a:cubicBezTo>
                    <a:cubicBezTo>
                      <a:pt x="308" y="364"/>
                      <a:pt x="308" y="364"/>
                      <a:pt x="308" y="364"/>
                    </a:cubicBezTo>
                    <a:cubicBezTo>
                      <a:pt x="338" y="390"/>
                      <a:pt x="338" y="390"/>
                      <a:pt x="338" y="390"/>
                    </a:cubicBezTo>
                    <a:cubicBezTo>
                      <a:pt x="338" y="390"/>
                      <a:pt x="378" y="391"/>
                      <a:pt x="378" y="398"/>
                    </a:cubicBezTo>
                    <a:cubicBezTo>
                      <a:pt x="378" y="405"/>
                      <a:pt x="360" y="416"/>
                      <a:pt x="360" y="416"/>
                    </a:cubicBezTo>
                    <a:cubicBezTo>
                      <a:pt x="318" y="406"/>
                      <a:pt x="318" y="406"/>
                      <a:pt x="318" y="406"/>
                    </a:cubicBezTo>
                    <a:cubicBezTo>
                      <a:pt x="318" y="406"/>
                      <a:pt x="303" y="392"/>
                      <a:pt x="293" y="391"/>
                    </a:cubicBezTo>
                    <a:cubicBezTo>
                      <a:pt x="283" y="390"/>
                      <a:pt x="257" y="401"/>
                      <a:pt x="255" y="387"/>
                    </a:cubicBezTo>
                    <a:cubicBezTo>
                      <a:pt x="253" y="373"/>
                      <a:pt x="254" y="357"/>
                      <a:pt x="254" y="357"/>
                    </a:cubicBezTo>
                    <a:cubicBezTo>
                      <a:pt x="241" y="349"/>
                      <a:pt x="241" y="349"/>
                      <a:pt x="241" y="349"/>
                    </a:cubicBezTo>
                    <a:cubicBezTo>
                      <a:pt x="241" y="349"/>
                      <a:pt x="262" y="331"/>
                      <a:pt x="254" y="322"/>
                    </a:cubicBezTo>
                    <a:cubicBezTo>
                      <a:pt x="246" y="313"/>
                      <a:pt x="190" y="298"/>
                      <a:pt x="190" y="298"/>
                    </a:cubicBezTo>
                    <a:cubicBezTo>
                      <a:pt x="170" y="283"/>
                      <a:pt x="170" y="283"/>
                      <a:pt x="170" y="283"/>
                    </a:cubicBezTo>
                    <a:cubicBezTo>
                      <a:pt x="154" y="272"/>
                      <a:pt x="154" y="272"/>
                      <a:pt x="154" y="272"/>
                    </a:cubicBezTo>
                    <a:cubicBezTo>
                      <a:pt x="144" y="262"/>
                      <a:pt x="144" y="262"/>
                      <a:pt x="144" y="262"/>
                    </a:cubicBezTo>
                    <a:cubicBezTo>
                      <a:pt x="170" y="261"/>
                      <a:pt x="170" y="261"/>
                      <a:pt x="170" y="261"/>
                    </a:cubicBezTo>
                    <a:cubicBezTo>
                      <a:pt x="170" y="261"/>
                      <a:pt x="165" y="270"/>
                      <a:pt x="184" y="274"/>
                    </a:cubicBezTo>
                    <a:cubicBezTo>
                      <a:pt x="203" y="278"/>
                      <a:pt x="228" y="275"/>
                      <a:pt x="228" y="275"/>
                    </a:cubicBezTo>
                    <a:cubicBezTo>
                      <a:pt x="228" y="275"/>
                      <a:pt x="244" y="293"/>
                      <a:pt x="256" y="295"/>
                    </a:cubicBezTo>
                    <a:cubicBezTo>
                      <a:pt x="268" y="297"/>
                      <a:pt x="322" y="302"/>
                      <a:pt x="322" y="302"/>
                    </a:cubicBezTo>
                    <a:cubicBezTo>
                      <a:pt x="322" y="302"/>
                      <a:pt x="359" y="318"/>
                      <a:pt x="402" y="307"/>
                    </a:cubicBezTo>
                    <a:cubicBezTo>
                      <a:pt x="445" y="296"/>
                      <a:pt x="487" y="281"/>
                      <a:pt x="465" y="261"/>
                    </a:cubicBezTo>
                    <a:cubicBezTo>
                      <a:pt x="443" y="241"/>
                      <a:pt x="442" y="228"/>
                      <a:pt x="413" y="222"/>
                    </a:cubicBezTo>
                    <a:cubicBezTo>
                      <a:pt x="384" y="216"/>
                      <a:pt x="344" y="201"/>
                      <a:pt x="325" y="194"/>
                    </a:cubicBezTo>
                    <a:cubicBezTo>
                      <a:pt x="306" y="187"/>
                      <a:pt x="272" y="170"/>
                      <a:pt x="252" y="169"/>
                    </a:cubicBezTo>
                    <a:cubicBezTo>
                      <a:pt x="232" y="168"/>
                      <a:pt x="213" y="168"/>
                      <a:pt x="201" y="168"/>
                    </a:cubicBezTo>
                    <a:cubicBezTo>
                      <a:pt x="189" y="168"/>
                      <a:pt x="167" y="168"/>
                      <a:pt x="167" y="168"/>
                    </a:cubicBezTo>
                    <a:cubicBezTo>
                      <a:pt x="159" y="158"/>
                      <a:pt x="159" y="158"/>
                      <a:pt x="159" y="158"/>
                    </a:cubicBezTo>
                    <a:cubicBezTo>
                      <a:pt x="140" y="159"/>
                      <a:pt x="140" y="159"/>
                      <a:pt x="140" y="159"/>
                    </a:cubicBezTo>
                    <a:cubicBezTo>
                      <a:pt x="119" y="150"/>
                      <a:pt x="119" y="150"/>
                      <a:pt x="119" y="150"/>
                    </a:cubicBezTo>
                    <a:cubicBezTo>
                      <a:pt x="140" y="145"/>
                      <a:pt x="140" y="145"/>
                      <a:pt x="140" y="145"/>
                    </a:cubicBezTo>
                    <a:cubicBezTo>
                      <a:pt x="152" y="137"/>
                      <a:pt x="152" y="137"/>
                      <a:pt x="152" y="137"/>
                    </a:cubicBezTo>
                    <a:cubicBezTo>
                      <a:pt x="152" y="137"/>
                      <a:pt x="109" y="121"/>
                      <a:pt x="103" y="127"/>
                    </a:cubicBezTo>
                    <a:cubicBezTo>
                      <a:pt x="97" y="133"/>
                      <a:pt x="94" y="142"/>
                      <a:pt x="94" y="142"/>
                    </a:cubicBezTo>
                    <a:cubicBezTo>
                      <a:pt x="81" y="142"/>
                      <a:pt x="81" y="142"/>
                      <a:pt x="81" y="142"/>
                    </a:cubicBezTo>
                    <a:cubicBezTo>
                      <a:pt x="79" y="145"/>
                      <a:pt x="75" y="149"/>
                      <a:pt x="67" y="150"/>
                    </a:cubicBezTo>
                    <a:cubicBezTo>
                      <a:pt x="49" y="153"/>
                      <a:pt x="50" y="150"/>
                      <a:pt x="50" y="150"/>
                    </a:cubicBezTo>
                    <a:cubicBezTo>
                      <a:pt x="46" y="158"/>
                      <a:pt x="46" y="158"/>
                      <a:pt x="46" y="158"/>
                    </a:cubicBezTo>
                    <a:cubicBezTo>
                      <a:pt x="31" y="159"/>
                      <a:pt x="31" y="159"/>
                      <a:pt x="31" y="159"/>
                    </a:cubicBezTo>
                    <a:cubicBezTo>
                      <a:pt x="31" y="159"/>
                      <a:pt x="30" y="173"/>
                      <a:pt x="21" y="174"/>
                    </a:cubicBezTo>
                    <a:cubicBezTo>
                      <a:pt x="16" y="174"/>
                      <a:pt x="12" y="173"/>
                      <a:pt x="8" y="171"/>
                    </a:cubicBezTo>
                    <a:cubicBezTo>
                      <a:pt x="7" y="180"/>
                      <a:pt x="7" y="180"/>
                      <a:pt x="7" y="180"/>
                    </a:cubicBezTo>
                    <a:cubicBezTo>
                      <a:pt x="7" y="180"/>
                      <a:pt x="11" y="186"/>
                      <a:pt x="12" y="189"/>
                    </a:cubicBezTo>
                    <a:cubicBezTo>
                      <a:pt x="13" y="192"/>
                      <a:pt x="0" y="194"/>
                      <a:pt x="0" y="194"/>
                    </a:cubicBezTo>
                    <a:cubicBezTo>
                      <a:pt x="0" y="194"/>
                      <a:pt x="3" y="197"/>
                      <a:pt x="5" y="209"/>
                    </a:cubicBezTo>
                    <a:cubicBezTo>
                      <a:pt x="7" y="221"/>
                      <a:pt x="21" y="213"/>
                      <a:pt x="27" y="213"/>
                    </a:cubicBezTo>
                    <a:cubicBezTo>
                      <a:pt x="33" y="213"/>
                      <a:pt x="38" y="220"/>
                      <a:pt x="42" y="225"/>
                    </a:cubicBezTo>
                    <a:cubicBezTo>
                      <a:pt x="46" y="230"/>
                      <a:pt x="52" y="233"/>
                      <a:pt x="61" y="243"/>
                    </a:cubicBezTo>
                    <a:cubicBezTo>
                      <a:pt x="70" y="253"/>
                      <a:pt x="46" y="255"/>
                      <a:pt x="46" y="260"/>
                    </a:cubicBezTo>
                    <a:cubicBezTo>
                      <a:pt x="46" y="265"/>
                      <a:pt x="29" y="272"/>
                      <a:pt x="29" y="272"/>
                    </a:cubicBezTo>
                    <a:cubicBezTo>
                      <a:pt x="42" y="283"/>
                      <a:pt x="42" y="283"/>
                      <a:pt x="42" y="283"/>
                    </a:cubicBezTo>
                    <a:cubicBezTo>
                      <a:pt x="42" y="283"/>
                      <a:pt x="83" y="315"/>
                      <a:pt x="89" y="325"/>
                    </a:cubicBezTo>
                    <a:cubicBezTo>
                      <a:pt x="95" y="335"/>
                      <a:pt x="67" y="329"/>
                      <a:pt x="67" y="329"/>
                    </a:cubicBezTo>
                    <a:cubicBezTo>
                      <a:pt x="62" y="349"/>
                      <a:pt x="62" y="349"/>
                      <a:pt x="62" y="349"/>
                    </a:cubicBezTo>
                    <a:cubicBezTo>
                      <a:pt x="69" y="355"/>
                      <a:pt x="69" y="355"/>
                      <a:pt x="69" y="355"/>
                    </a:cubicBezTo>
                    <a:cubicBezTo>
                      <a:pt x="69" y="365"/>
                      <a:pt x="69" y="365"/>
                      <a:pt x="69" y="365"/>
                    </a:cubicBezTo>
                    <a:cubicBezTo>
                      <a:pt x="69" y="365"/>
                      <a:pt x="88" y="370"/>
                      <a:pt x="89" y="374"/>
                    </a:cubicBezTo>
                    <a:cubicBezTo>
                      <a:pt x="90" y="378"/>
                      <a:pt x="83" y="389"/>
                      <a:pt x="83" y="389"/>
                    </a:cubicBezTo>
                    <a:cubicBezTo>
                      <a:pt x="98" y="392"/>
                      <a:pt x="98" y="392"/>
                      <a:pt x="98" y="392"/>
                    </a:cubicBezTo>
                    <a:cubicBezTo>
                      <a:pt x="98" y="392"/>
                      <a:pt x="109" y="400"/>
                      <a:pt x="110" y="404"/>
                    </a:cubicBezTo>
                    <a:cubicBezTo>
                      <a:pt x="111" y="408"/>
                      <a:pt x="90" y="422"/>
                      <a:pt x="90" y="422"/>
                    </a:cubicBezTo>
                    <a:cubicBezTo>
                      <a:pt x="129" y="440"/>
                      <a:pt x="129" y="440"/>
                      <a:pt x="129" y="440"/>
                    </a:cubicBezTo>
                    <a:cubicBezTo>
                      <a:pt x="129" y="440"/>
                      <a:pt x="152" y="459"/>
                      <a:pt x="151" y="467"/>
                    </a:cubicBezTo>
                    <a:cubicBezTo>
                      <a:pt x="150" y="475"/>
                      <a:pt x="141" y="482"/>
                      <a:pt x="137" y="489"/>
                    </a:cubicBezTo>
                    <a:cubicBezTo>
                      <a:pt x="133" y="496"/>
                      <a:pt x="112" y="508"/>
                      <a:pt x="112" y="508"/>
                    </a:cubicBezTo>
                    <a:cubicBezTo>
                      <a:pt x="112" y="508"/>
                      <a:pt x="84" y="534"/>
                      <a:pt x="80" y="539"/>
                    </a:cubicBezTo>
                    <a:cubicBezTo>
                      <a:pt x="76" y="544"/>
                      <a:pt x="35" y="568"/>
                      <a:pt x="35" y="568"/>
                    </a:cubicBezTo>
                    <a:cubicBezTo>
                      <a:pt x="39" y="575"/>
                      <a:pt x="39" y="575"/>
                      <a:pt x="39" y="575"/>
                    </a:cubicBezTo>
                    <a:cubicBezTo>
                      <a:pt x="59" y="564"/>
                      <a:pt x="59" y="564"/>
                      <a:pt x="59" y="564"/>
                    </a:cubicBezTo>
                    <a:cubicBezTo>
                      <a:pt x="61" y="575"/>
                      <a:pt x="61" y="575"/>
                      <a:pt x="61" y="575"/>
                    </a:cubicBezTo>
                    <a:cubicBezTo>
                      <a:pt x="61" y="575"/>
                      <a:pt x="74" y="588"/>
                      <a:pt x="80" y="591"/>
                    </a:cubicBezTo>
                    <a:cubicBezTo>
                      <a:pt x="86" y="594"/>
                      <a:pt x="113" y="594"/>
                      <a:pt x="113" y="594"/>
                    </a:cubicBezTo>
                    <a:cubicBezTo>
                      <a:pt x="122" y="606"/>
                      <a:pt x="122" y="606"/>
                      <a:pt x="122" y="606"/>
                    </a:cubicBezTo>
                    <a:cubicBezTo>
                      <a:pt x="122" y="606"/>
                      <a:pt x="83" y="597"/>
                      <a:pt x="81" y="603"/>
                    </a:cubicBezTo>
                    <a:cubicBezTo>
                      <a:pt x="79" y="609"/>
                      <a:pt x="79" y="613"/>
                      <a:pt x="79" y="613"/>
                    </a:cubicBezTo>
                    <a:cubicBezTo>
                      <a:pt x="53" y="614"/>
                      <a:pt x="53" y="614"/>
                      <a:pt x="53" y="614"/>
                    </a:cubicBezTo>
                    <a:cubicBezTo>
                      <a:pt x="49" y="632"/>
                      <a:pt x="49" y="632"/>
                      <a:pt x="49" y="632"/>
                    </a:cubicBezTo>
                    <a:cubicBezTo>
                      <a:pt x="49" y="632"/>
                      <a:pt x="46" y="631"/>
                      <a:pt x="41" y="630"/>
                    </a:cubicBezTo>
                    <a:cubicBezTo>
                      <a:pt x="38" y="640"/>
                      <a:pt x="38" y="640"/>
                      <a:pt x="38" y="640"/>
                    </a:cubicBezTo>
                    <a:cubicBezTo>
                      <a:pt x="41" y="649"/>
                      <a:pt x="41" y="649"/>
                      <a:pt x="41" y="649"/>
                    </a:cubicBezTo>
                    <a:cubicBezTo>
                      <a:pt x="41" y="649"/>
                      <a:pt x="34" y="653"/>
                      <a:pt x="30" y="655"/>
                    </a:cubicBezTo>
                    <a:cubicBezTo>
                      <a:pt x="26" y="657"/>
                      <a:pt x="27" y="671"/>
                      <a:pt x="27" y="671"/>
                    </a:cubicBezTo>
                    <a:cubicBezTo>
                      <a:pt x="36" y="675"/>
                      <a:pt x="36" y="675"/>
                      <a:pt x="36" y="675"/>
                    </a:cubicBezTo>
                    <a:cubicBezTo>
                      <a:pt x="31" y="693"/>
                      <a:pt x="31" y="693"/>
                      <a:pt x="31" y="693"/>
                    </a:cubicBezTo>
                    <a:cubicBezTo>
                      <a:pt x="38" y="695"/>
                      <a:pt x="38" y="695"/>
                      <a:pt x="38" y="695"/>
                    </a:cubicBezTo>
                    <a:cubicBezTo>
                      <a:pt x="47" y="707"/>
                      <a:pt x="47" y="707"/>
                      <a:pt x="47" y="707"/>
                    </a:cubicBezTo>
                    <a:cubicBezTo>
                      <a:pt x="34" y="716"/>
                      <a:pt x="34" y="716"/>
                      <a:pt x="34" y="716"/>
                    </a:cubicBezTo>
                    <a:cubicBezTo>
                      <a:pt x="34" y="724"/>
                      <a:pt x="34" y="724"/>
                      <a:pt x="34" y="724"/>
                    </a:cubicBezTo>
                    <a:cubicBezTo>
                      <a:pt x="34" y="724"/>
                      <a:pt x="55" y="734"/>
                      <a:pt x="56" y="739"/>
                    </a:cubicBezTo>
                    <a:cubicBezTo>
                      <a:pt x="57" y="744"/>
                      <a:pt x="44" y="746"/>
                      <a:pt x="44" y="746"/>
                    </a:cubicBezTo>
                    <a:cubicBezTo>
                      <a:pt x="43" y="755"/>
                      <a:pt x="43" y="755"/>
                      <a:pt x="43" y="755"/>
                    </a:cubicBezTo>
                    <a:cubicBezTo>
                      <a:pt x="56" y="759"/>
                      <a:pt x="56" y="759"/>
                      <a:pt x="56" y="759"/>
                    </a:cubicBezTo>
                    <a:cubicBezTo>
                      <a:pt x="56" y="759"/>
                      <a:pt x="61" y="770"/>
                      <a:pt x="68" y="776"/>
                    </a:cubicBezTo>
                    <a:cubicBezTo>
                      <a:pt x="69" y="776"/>
                      <a:pt x="69" y="777"/>
                      <a:pt x="70" y="778"/>
                    </a:cubicBezTo>
                    <a:cubicBezTo>
                      <a:pt x="74" y="783"/>
                      <a:pt x="74" y="792"/>
                      <a:pt x="74" y="795"/>
                    </a:cubicBezTo>
                    <a:cubicBezTo>
                      <a:pt x="74" y="795"/>
                      <a:pt x="74" y="795"/>
                      <a:pt x="74" y="795"/>
                    </a:cubicBezTo>
                    <a:cubicBezTo>
                      <a:pt x="76" y="796"/>
                      <a:pt x="78" y="796"/>
                      <a:pt x="79" y="796"/>
                    </a:cubicBezTo>
                    <a:cubicBezTo>
                      <a:pt x="79" y="796"/>
                      <a:pt x="80" y="796"/>
                      <a:pt x="80" y="796"/>
                    </a:cubicBezTo>
                    <a:cubicBezTo>
                      <a:pt x="81" y="796"/>
                      <a:pt x="83" y="797"/>
                      <a:pt x="85" y="797"/>
                    </a:cubicBezTo>
                    <a:cubicBezTo>
                      <a:pt x="93" y="798"/>
                      <a:pt x="94" y="805"/>
                      <a:pt x="94" y="805"/>
                    </a:cubicBezTo>
                    <a:cubicBezTo>
                      <a:pt x="100" y="799"/>
                      <a:pt x="100" y="799"/>
                      <a:pt x="100" y="799"/>
                    </a:cubicBezTo>
                    <a:cubicBezTo>
                      <a:pt x="126" y="805"/>
                      <a:pt x="126" y="805"/>
                      <a:pt x="126" y="805"/>
                    </a:cubicBezTo>
                    <a:cubicBezTo>
                      <a:pt x="128" y="815"/>
                      <a:pt x="128" y="815"/>
                      <a:pt x="128" y="815"/>
                    </a:cubicBezTo>
                    <a:cubicBezTo>
                      <a:pt x="150" y="803"/>
                      <a:pt x="150" y="803"/>
                      <a:pt x="150" y="803"/>
                    </a:cubicBezTo>
                    <a:cubicBezTo>
                      <a:pt x="150" y="803"/>
                      <a:pt x="172" y="814"/>
                      <a:pt x="183" y="819"/>
                    </a:cubicBezTo>
                    <a:cubicBezTo>
                      <a:pt x="194" y="824"/>
                      <a:pt x="180" y="838"/>
                      <a:pt x="180" y="838"/>
                    </a:cubicBezTo>
                    <a:cubicBezTo>
                      <a:pt x="188" y="848"/>
                      <a:pt x="188" y="848"/>
                      <a:pt x="188" y="848"/>
                    </a:cubicBezTo>
                    <a:cubicBezTo>
                      <a:pt x="184" y="860"/>
                      <a:pt x="184" y="860"/>
                      <a:pt x="184" y="860"/>
                    </a:cubicBezTo>
                    <a:cubicBezTo>
                      <a:pt x="184" y="860"/>
                      <a:pt x="189" y="865"/>
                      <a:pt x="197" y="867"/>
                    </a:cubicBezTo>
                    <a:cubicBezTo>
                      <a:pt x="205" y="869"/>
                      <a:pt x="208" y="890"/>
                      <a:pt x="208" y="890"/>
                    </a:cubicBezTo>
                    <a:cubicBezTo>
                      <a:pt x="228" y="897"/>
                      <a:pt x="228" y="897"/>
                      <a:pt x="228" y="897"/>
                    </a:cubicBezTo>
                    <a:cubicBezTo>
                      <a:pt x="230" y="912"/>
                      <a:pt x="230" y="912"/>
                      <a:pt x="230" y="912"/>
                    </a:cubicBezTo>
                    <a:cubicBezTo>
                      <a:pt x="230" y="912"/>
                      <a:pt x="240" y="910"/>
                      <a:pt x="253" y="913"/>
                    </a:cubicBezTo>
                    <a:cubicBezTo>
                      <a:pt x="266" y="916"/>
                      <a:pt x="258" y="925"/>
                      <a:pt x="258" y="925"/>
                    </a:cubicBezTo>
                    <a:cubicBezTo>
                      <a:pt x="272" y="933"/>
                      <a:pt x="272" y="933"/>
                      <a:pt x="272" y="933"/>
                    </a:cubicBezTo>
                    <a:cubicBezTo>
                      <a:pt x="272" y="933"/>
                      <a:pt x="263" y="942"/>
                      <a:pt x="255" y="949"/>
                    </a:cubicBezTo>
                    <a:cubicBezTo>
                      <a:pt x="247" y="956"/>
                      <a:pt x="234" y="948"/>
                      <a:pt x="234" y="948"/>
                    </a:cubicBezTo>
                    <a:cubicBezTo>
                      <a:pt x="234" y="948"/>
                      <a:pt x="232" y="942"/>
                      <a:pt x="218" y="945"/>
                    </a:cubicBezTo>
                    <a:cubicBezTo>
                      <a:pt x="204" y="948"/>
                      <a:pt x="231" y="970"/>
                      <a:pt x="231" y="970"/>
                    </a:cubicBezTo>
                    <a:cubicBezTo>
                      <a:pt x="231" y="970"/>
                      <a:pt x="231" y="984"/>
                      <a:pt x="234" y="985"/>
                    </a:cubicBezTo>
                    <a:cubicBezTo>
                      <a:pt x="236" y="985"/>
                      <a:pt x="236" y="995"/>
                      <a:pt x="237" y="1003"/>
                    </a:cubicBezTo>
                    <a:cubicBezTo>
                      <a:pt x="235" y="1003"/>
                      <a:pt x="233" y="1003"/>
                      <a:pt x="231" y="1002"/>
                    </a:cubicBezTo>
                    <a:cubicBezTo>
                      <a:pt x="234" y="1003"/>
                      <a:pt x="238" y="1003"/>
                      <a:pt x="241" y="1004"/>
                    </a:cubicBezTo>
                    <a:cubicBezTo>
                      <a:pt x="241" y="1004"/>
                      <a:pt x="241" y="1004"/>
                      <a:pt x="241" y="1004"/>
                    </a:cubicBezTo>
                    <a:cubicBezTo>
                      <a:pt x="244" y="1004"/>
                      <a:pt x="246" y="1005"/>
                      <a:pt x="248" y="1005"/>
                    </a:cubicBezTo>
                    <a:cubicBezTo>
                      <a:pt x="248" y="1005"/>
                      <a:pt x="249" y="1005"/>
                      <a:pt x="249" y="1005"/>
                    </a:cubicBezTo>
                    <a:cubicBezTo>
                      <a:pt x="250" y="1005"/>
                      <a:pt x="251" y="1005"/>
                      <a:pt x="252" y="1005"/>
                    </a:cubicBezTo>
                    <a:cubicBezTo>
                      <a:pt x="252" y="1005"/>
                      <a:pt x="252" y="1005"/>
                      <a:pt x="252" y="1005"/>
                    </a:cubicBezTo>
                    <a:cubicBezTo>
                      <a:pt x="253" y="1005"/>
                      <a:pt x="254" y="1005"/>
                      <a:pt x="255" y="1005"/>
                    </a:cubicBezTo>
                    <a:cubicBezTo>
                      <a:pt x="255" y="1005"/>
                      <a:pt x="255" y="1005"/>
                      <a:pt x="255" y="1005"/>
                    </a:cubicBezTo>
                    <a:cubicBezTo>
                      <a:pt x="256" y="1005"/>
                      <a:pt x="257" y="1005"/>
                      <a:pt x="258" y="1005"/>
                    </a:cubicBezTo>
                    <a:cubicBezTo>
                      <a:pt x="258" y="1005"/>
                      <a:pt x="258" y="1005"/>
                      <a:pt x="258" y="1005"/>
                    </a:cubicBezTo>
                    <a:cubicBezTo>
                      <a:pt x="259" y="1005"/>
                      <a:pt x="259" y="1005"/>
                      <a:pt x="260" y="1005"/>
                    </a:cubicBezTo>
                    <a:cubicBezTo>
                      <a:pt x="260" y="1005"/>
                      <a:pt x="260" y="1004"/>
                      <a:pt x="260" y="1004"/>
                    </a:cubicBezTo>
                    <a:cubicBezTo>
                      <a:pt x="261" y="1004"/>
                      <a:pt x="262" y="1004"/>
                      <a:pt x="262" y="1004"/>
                    </a:cubicBezTo>
                    <a:cubicBezTo>
                      <a:pt x="270" y="1000"/>
                      <a:pt x="266" y="991"/>
                      <a:pt x="266" y="991"/>
                    </a:cubicBezTo>
                    <a:cubicBezTo>
                      <a:pt x="284" y="994"/>
                      <a:pt x="284" y="994"/>
                      <a:pt x="284" y="994"/>
                    </a:cubicBezTo>
                    <a:cubicBezTo>
                      <a:pt x="295" y="989"/>
                      <a:pt x="295" y="989"/>
                      <a:pt x="295" y="989"/>
                    </a:cubicBezTo>
                    <a:cubicBezTo>
                      <a:pt x="325" y="988"/>
                      <a:pt x="325" y="988"/>
                      <a:pt x="325" y="988"/>
                    </a:cubicBezTo>
                    <a:cubicBezTo>
                      <a:pt x="331" y="1002"/>
                      <a:pt x="331" y="1002"/>
                      <a:pt x="331" y="1002"/>
                    </a:cubicBezTo>
                    <a:cubicBezTo>
                      <a:pt x="331" y="1002"/>
                      <a:pt x="352" y="1008"/>
                      <a:pt x="350" y="1014"/>
                    </a:cubicBezTo>
                    <a:cubicBezTo>
                      <a:pt x="348" y="1020"/>
                      <a:pt x="340" y="1021"/>
                      <a:pt x="340" y="1021"/>
                    </a:cubicBezTo>
                    <a:cubicBezTo>
                      <a:pt x="345" y="1033"/>
                      <a:pt x="345" y="1033"/>
                      <a:pt x="345" y="1033"/>
                    </a:cubicBezTo>
                    <a:cubicBezTo>
                      <a:pt x="346" y="1044"/>
                      <a:pt x="346" y="1044"/>
                      <a:pt x="346" y="1044"/>
                    </a:cubicBezTo>
                    <a:cubicBezTo>
                      <a:pt x="369" y="1046"/>
                      <a:pt x="369" y="1046"/>
                      <a:pt x="369" y="1046"/>
                    </a:cubicBezTo>
                    <a:cubicBezTo>
                      <a:pt x="397" y="1058"/>
                      <a:pt x="397" y="1058"/>
                      <a:pt x="397" y="1058"/>
                    </a:cubicBezTo>
                    <a:cubicBezTo>
                      <a:pt x="404" y="1087"/>
                      <a:pt x="404" y="1087"/>
                      <a:pt x="404" y="1087"/>
                    </a:cubicBezTo>
                    <a:cubicBezTo>
                      <a:pt x="408" y="1090"/>
                      <a:pt x="408" y="1090"/>
                      <a:pt x="408" y="1090"/>
                    </a:cubicBezTo>
                    <a:cubicBezTo>
                      <a:pt x="426" y="1086"/>
                      <a:pt x="426" y="1086"/>
                      <a:pt x="426" y="1086"/>
                    </a:cubicBezTo>
                    <a:cubicBezTo>
                      <a:pt x="426" y="1086"/>
                      <a:pt x="434" y="1090"/>
                      <a:pt x="442" y="1094"/>
                    </a:cubicBezTo>
                    <a:cubicBezTo>
                      <a:pt x="450" y="1098"/>
                      <a:pt x="448" y="1093"/>
                      <a:pt x="459" y="1092"/>
                    </a:cubicBezTo>
                    <a:cubicBezTo>
                      <a:pt x="470" y="1091"/>
                      <a:pt x="479" y="1097"/>
                      <a:pt x="479" y="1097"/>
                    </a:cubicBezTo>
                    <a:cubicBezTo>
                      <a:pt x="479" y="1097"/>
                      <a:pt x="475" y="1087"/>
                      <a:pt x="484" y="1088"/>
                    </a:cubicBezTo>
                    <a:cubicBezTo>
                      <a:pt x="493" y="1089"/>
                      <a:pt x="495" y="1100"/>
                      <a:pt x="501" y="1104"/>
                    </a:cubicBezTo>
                    <a:cubicBezTo>
                      <a:pt x="507" y="1108"/>
                      <a:pt x="510" y="1113"/>
                      <a:pt x="510" y="1113"/>
                    </a:cubicBezTo>
                    <a:cubicBezTo>
                      <a:pt x="510" y="1113"/>
                      <a:pt x="522" y="1107"/>
                      <a:pt x="526" y="1107"/>
                    </a:cubicBezTo>
                    <a:cubicBezTo>
                      <a:pt x="530" y="1107"/>
                      <a:pt x="543" y="1116"/>
                      <a:pt x="543" y="1116"/>
                    </a:cubicBezTo>
                    <a:cubicBezTo>
                      <a:pt x="543" y="1116"/>
                      <a:pt x="557" y="1114"/>
                      <a:pt x="564" y="1116"/>
                    </a:cubicBezTo>
                    <a:cubicBezTo>
                      <a:pt x="571" y="1118"/>
                      <a:pt x="573" y="1124"/>
                      <a:pt x="573" y="1124"/>
                    </a:cubicBezTo>
                    <a:cubicBezTo>
                      <a:pt x="586" y="1133"/>
                      <a:pt x="586" y="1133"/>
                      <a:pt x="586" y="1133"/>
                    </a:cubicBezTo>
                    <a:cubicBezTo>
                      <a:pt x="586" y="1133"/>
                      <a:pt x="603" y="1127"/>
                      <a:pt x="604" y="1137"/>
                    </a:cubicBezTo>
                    <a:cubicBezTo>
                      <a:pt x="605" y="1147"/>
                      <a:pt x="606" y="1154"/>
                      <a:pt x="606" y="1154"/>
                    </a:cubicBezTo>
                    <a:cubicBezTo>
                      <a:pt x="592" y="1161"/>
                      <a:pt x="592" y="1161"/>
                      <a:pt x="592" y="1161"/>
                    </a:cubicBezTo>
                    <a:cubicBezTo>
                      <a:pt x="592" y="1161"/>
                      <a:pt x="609" y="1164"/>
                      <a:pt x="608" y="1170"/>
                    </a:cubicBezTo>
                    <a:cubicBezTo>
                      <a:pt x="607" y="1176"/>
                      <a:pt x="590" y="1174"/>
                      <a:pt x="591" y="1177"/>
                    </a:cubicBezTo>
                    <a:cubicBezTo>
                      <a:pt x="592" y="1180"/>
                      <a:pt x="604" y="1188"/>
                      <a:pt x="605" y="1194"/>
                    </a:cubicBezTo>
                    <a:cubicBezTo>
                      <a:pt x="606" y="1200"/>
                      <a:pt x="614" y="1213"/>
                      <a:pt x="602" y="1217"/>
                    </a:cubicBezTo>
                    <a:cubicBezTo>
                      <a:pt x="590" y="1221"/>
                      <a:pt x="567" y="1219"/>
                      <a:pt x="567" y="1219"/>
                    </a:cubicBezTo>
                    <a:cubicBezTo>
                      <a:pt x="567" y="1219"/>
                      <a:pt x="559" y="1228"/>
                      <a:pt x="556" y="1232"/>
                    </a:cubicBezTo>
                    <a:cubicBezTo>
                      <a:pt x="553" y="1236"/>
                      <a:pt x="540" y="1236"/>
                      <a:pt x="540" y="1236"/>
                    </a:cubicBezTo>
                    <a:cubicBezTo>
                      <a:pt x="543" y="1261"/>
                      <a:pt x="543" y="1261"/>
                      <a:pt x="543" y="1261"/>
                    </a:cubicBezTo>
                    <a:cubicBezTo>
                      <a:pt x="542" y="1262"/>
                      <a:pt x="541" y="1262"/>
                      <a:pt x="541" y="1262"/>
                    </a:cubicBezTo>
                    <a:cubicBezTo>
                      <a:pt x="542" y="1262"/>
                      <a:pt x="543" y="1261"/>
                      <a:pt x="545" y="1261"/>
                    </a:cubicBezTo>
                    <a:cubicBezTo>
                      <a:pt x="556" y="1255"/>
                      <a:pt x="585" y="1246"/>
                      <a:pt x="586" y="1255"/>
                    </a:cubicBezTo>
                    <a:cubicBezTo>
                      <a:pt x="587" y="1263"/>
                      <a:pt x="565" y="1279"/>
                      <a:pt x="565" y="1279"/>
                    </a:cubicBezTo>
                    <a:cubicBezTo>
                      <a:pt x="532" y="1289"/>
                      <a:pt x="532" y="1289"/>
                      <a:pt x="532" y="1289"/>
                    </a:cubicBezTo>
                    <a:cubicBezTo>
                      <a:pt x="562" y="1312"/>
                      <a:pt x="562" y="1312"/>
                      <a:pt x="562" y="1312"/>
                    </a:cubicBezTo>
                    <a:cubicBezTo>
                      <a:pt x="562" y="1312"/>
                      <a:pt x="538" y="1317"/>
                      <a:pt x="537" y="1327"/>
                    </a:cubicBezTo>
                    <a:cubicBezTo>
                      <a:pt x="536" y="1337"/>
                      <a:pt x="536" y="1348"/>
                      <a:pt x="536" y="1348"/>
                    </a:cubicBezTo>
                    <a:cubicBezTo>
                      <a:pt x="536" y="1348"/>
                      <a:pt x="523" y="1357"/>
                      <a:pt x="518" y="1357"/>
                    </a:cubicBezTo>
                    <a:cubicBezTo>
                      <a:pt x="513" y="1357"/>
                      <a:pt x="498" y="1346"/>
                      <a:pt x="498" y="1346"/>
                    </a:cubicBezTo>
                    <a:cubicBezTo>
                      <a:pt x="494" y="1357"/>
                      <a:pt x="494" y="1357"/>
                      <a:pt x="494" y="1357"/>
                    </a:cubicBezTo>
                    <a:cubicBezTo>
                      <a:pt x="494" y="1357"/>
                      <a:pt x="506" y="1370"/>
                      <a:pt x="509" y="1370"/>
                    </a:cubicBezTo>
                    <a:cubicBezTo>
                      <a:pt x="512" y="1370"/>
                      <a:pt x="521" y="1389"/>
                      <a:pt x="521" y="1389"/>
                    </a:cubicBezTo>
                    <a:cubicBezTo>
                      <a:pt x="546" y="1387"/>
                      <a:pt x="546" y="1387"/>
                      <a:pt x="546" y="1387"/>
                    </a:cubicBezTo>
                    <a:cubicBezTo>
                      <a:pt x="546" y="1387"/>
                      <a:pt x="564" y="1406"/>
                      <a:pt x="570" y="1406"/>
                    </a:cubicBezTo>
                    <a:cubicBezTo>
                      <a:pt x="576" y="1406"/>
                      <a:pt x="588" y="1407"/>
                      <a:pt x="588" y="1407"/>
                    </a:cubicBezTo>
                    <a:cubicBezTo>
                      <a:pt x="588" y="1407"/>
                      <a:pt x="619" y="1444"/>
                      <a:pt x="627" y="1447"/>
                    </a:cubicBezTo>
                    <a:cubicBezTo>
                      <a:pt x="635" y="1450"/>
                      <a:pt x="651" y="1457"/>
                      <a:pt x="651" y="1457"/>
                    </a:cubicBezTo>
                    <a:cubicBezTo>
                      <a:pt x="651" y="1457"/>
                      <a:pt x="650" y="1457"/>
                      <a:pt x="647" y="1456"/>
                    </a:cubicBezTo>
                    <a:cubicBezTo>
                      <a:pt x="660" y="1445"/>
                      <a:pt x="660" y="1445"/>
                      <a:pt x="660" y="1445"/>
                    </a:cubicBezTo>
                    <a:cubicBezTo>
                      <a:pt x="660" y="1445"/>
                      <a:pt x="685" y="1448"/>
                      <a:pt x="701" y="1455"/>
                    </a:cubicBezTo>
                    <a:cubicBezTo>
                      <a:pt x="717" y="1462"/>
                      <a:pt x="729" y="1464"/>
                      <a:pt x="742" y="1463"/>
                    </a:cubicBezTo>
                    <a:cubicBezTo>
                      <a:pt x="755" y="1462"/>
                      <a:pt x="775" y="1467"/>
                      <a:pt x="775" y="1467"/>
                    </a:cubicBezTo>
                    <a:cubicBezTo>
                      <a:pt x="807" y="1487"/>
                      <a:pt x="807" y="1487"/>
                      <a:pt x="807" y="1487"/>
                    </a:cubicBezTo>
                    <a:cubicBezTo>
                      <a:pt x="807" y="1487"/>
                      <a:pt x="807" y="1498"/>
                      <a:pt x="826" y="1498"/>
                    </a:cubicBezTo>
                    <a:cubicBezTo>
                      <a:pt x="845" y="1498"/>
                      <a:pt x="837" y="1489"/>
                      <a:pt x="855" y="1487"/>
                    </a:cubicBezTo>
                    <a:cubicBezTo>
                      <a:pt x="873" y="1485"/>
                      <a:pt x="883" y="1500"/>
                      <a:pt x="883" y="1500"/>
                    </a:cubicBezTo>
                    <a:cubicBezTo>
                      <a:pt x="903" y="1503"/>
                      <a:pt x="903" y="1503"/>
                      <a:pt x="903" y="1503"/>
                    </a:cubicBezTo>
                    <a:cubicBezTo>
                      <a:pt x="903" y="1503"/>
                      <a:pt x="898" y="1521"/>
                      <a:pt x="898" y="1520"/>
                    </a:cubicBezTo>
                    <a:cubicBezTo>
                      <a:pt x="915" y="1521"/>
                      <a:pt x="926" y="1531"/>
                      <a:pt x="933" y="1538"/>
                    </a:cubicBezTo>
                    <a:cubicBezTo>
                      <a:pt x="933" y="1538"/>
                      <a:pt x="933" y="1538"/>
                      <a:pt x="933" y="1538"/>
                    </a:cubicBezTo>
                    <a:cubicBezTo>
                      <a:pt x="935" y="1538"/>
                      <a:pt x="937" y="1538"/>
                      <a:pt x="939" y="1538"/>
                    </a:cubicBezTo>
                    <a:cubicBezTo>
                      <a:pt x="939" y="1538"/>
                      <a:pt x="939" y="1538"/>
                      <a:pt x="939" y="1538"/>
                    </a:cubicBezTo>
                    <a:cubicBezTo>
                      <a:pt x="941" y="1538"/>
                      <a:pt x="943" y="1538"/>
                      <a:pt x="945" y="1538"/>
                    </a:cubicBezTo>
                    <a:cubicBezTo>
                      <a:pt x="946" y="1538"/>
                      <a:pt x="946" y="1538"/>
                      <a:pt x="946" y="1538"/>
                    </a:cubicBezTo>
                    <a:cubicBezTo>
                      <a:pt x="947" y="1538"/>
                      <a:pt x="948" y="1539"/>
                      <a:pt x="949" y="1539"/>
                    </a:cubicBezTo>
                    <a:cubicBezTo>
                      <a:pt x="949" y="1539"/>
                      <a:pt x="949" y="1539"/>
                      <a:pt x="950" y="1539"/>
                    </a:cubicBezTo>
                    <a:cubicBezTo>
                      <a:pt x="951" y="1539"/>
                      <a:pt x="952" y="1540"/>
                      <a:pt x="953" y="1540"/>
                    </a:cubicBezTo>
                    <a:cubicBezTo>
                      <a:pt x="953" y="1540"/>
                      <a:pt x="953" y="1540"/>
                      <a:pt x="953" y="1540"/>
                    </a:cubicBezTo>
                    <a:cubicBezTo>
                      <a:pt x="954" y="1541"/>
                      <a:pt x="955" y="1541"/>
                      <a:pt x="956" y="1542"/>
                    </a:cubicBezTo>
                    <a:cubicBezTo>
                      <a:pt x="956" y="1542"/>
                      <a:pt x="957" y="1542"/>
                      <a:pt x="957" y="1542"/>
                    </a:cubicBezTo>
                    <a:cubicBezTo>
                      <a:pt x="958" y="1543"/>
                      <a:pt x="959" y="1543"/>
                      <a:pt x="960" y="1544"/>
                    </a:cubicBezTo>
                    <a:cubicBezTo>
                      <a:pt x="973" y="1553"/>
                      <a:pt x="982" y="1575"/>
                      <a:pt x="998" y="1573"/>
                    </a:cubicBezTo>
                    <a:cubicBezTo>
                      <a:pt x="1014" y="1571"/>
                      <a:pt x="1008" y="1559"/>
                      <a:pt x="1008" y="1559"/>
                    </a:cubicBezTo>
                    <a:cubicBezTo>
                      <a:pt x="1008" y="1559"/>
                      <a:pt x="1024" y="1562"/>
                      <a:pt x="1025" y="1555"/>
                    </a:cubicBezTo>
                    <a:cubicBezTo>
                      <a:pt x="1026" y="1548"/>
                      <a:pt x="1027" y="1537"/>
                      <a:pt x="1027" y="1537"/>
                    </a:cubicBezTo>
                    <a:cubicBezTo>
                      <a:pt x="1020" y="1534"/>
                      <a:pt x="1020" y="1534"/>
                      <a:pt x="1020" y="1534"/>
                    </a:cubicBezTo>
                    <a:cubicBezTo>
                      <a:pt x="1020" y="1534"/>
                      <a:pt x="1015" y="1520"/>
                      <a:pt x="1010" y="1512"/>
                    </a:cubicBezTo>
                    <a:cubicBezTo>
                      <a:pt x="1005" y="1504"/>
                      <a:pt x="986" y="1500"/>
                      <a:pt x="986" y="1500"/>
                    </a:cubicBezTo>
                    <a:cubicBezTo>
                      <a:pt x="986" y="1485"/>
                      <a:pt x="986" y="1485"/>
                      <a:pt x="986" y="1485"/>
                    </a:cubicBezTo>
                    <a:cubicBezTo>
                      <a:pt x="986" y="1485"/>
                      <a:pt x="978" y="1481"/>
                      <a:pt x="969" y="1470"/>
                    </a:cubicBezTo>
                    <a:cubicBezTo>
                      <a:pt x="960" y="1459"/>
                      <a:pt x="972" y="1445"/>
                      <a:pt x="967" y="1432"/>
                    </a:cubicBezTo>
                    <a:cubicBezTo>
                      <a:pt x="962" y="1419"/>
                      <a:pt x="941" y="1405"/>
                      <a:pt x="941" y="1405"/>
                    </a:cubicBezTo>
                    <a:cubicBezTo>
                      <a:pt x="941" y="1405"/>
                      <a:pt x="932" y="1404"/>
                      <a:pt x="923" y="1399"/>
                    </a:cubicBezTo>
                    <a:cubicBezTo>
                      <a:pt x="914" y="1394"/>
                      <a:pt x="936" y="1373"/>
                      <a:pt x="936" y="1373"/>
                    </a:cubicBezTo>
                    <a:cubicBezTo>
                      <a:pt x="936" y="1373"/>
                      <a:pt x="951" y="1360"/>
                      <a:pt x="954" y="1353"/>
                    </a:cubicBezTo>
                    <a:cubicBezTo>
                      <a:pt x="957" y="1346"/>
                      <a:pt x="943" y="1331"/>
                      <a:pt x="943" y="1331"/>
                    </a:cubicBezTo>
                    <a:cubicBezTo>
                      <a:pt x="943" y="1331"/>
                      <a:pt x="957" y="1337"/>
                      <a:pt x="960" y="1337"/>
                    </a:cubicBezTo>
                    <a:cubicBezTo>
                      <a:pt x="963" y="1337"/>
                      <a:pt x="975" y="1336"/>
                      <a:pt x="978" y="1330"/>
                    </a:cubicBezTo>
                    <a:cubicBezTo>
                      <a:pt x="981" y="1324"/>
                      <a:pt x="984" y="1330"/>
                      <a:pt x="996" y="1328"/>
                    </a:cubicBezTo>
                    <a:cubicBezTo>
                      <a:pt x="1008" y="1326"/>
                      <a:pt x="991" y="1313"/>
                      <a:pt x="991" y="1313"/>
                    </a:cubicBezTo>
                    <a:cubicBezTo>
                      <a:pt x="991" y="1313"/>
                      <a:pt x="1007" y="1314"/>
                      <a:pt x="1010" y="1314"/>
                    </a:cubicBezTo>
                    <a:cubicBezTo>
                      <a:pt x="1012" y="1314"/>
                      <a:pt x="1011" y="1304"/>
                      <a:pt x="1010" y="1301"/>
                    </a:cubicBezTo>
                    <a:cubicBezTo>
                      <a:pt x="1009" y="1301"/>
                      <a:pt x="1008" y="1300"/>
                      <a:pt x="1007" y="1300"/>
                    </a:cubicBezTo>
                    <a:cubicBezTo>
                      <a:pt x="1007" y="1300"/>
                      <a:pt x="1007" y="1300"/>
                      <a:pt x="1007" y="1300"/>
                    </a:cubicBezTo>
                    <a:cubicBezTo>
                      <a:pt x="1006" y="1300"/>
                      <a:pt x="1006" y="1300"/>
                      <a:pt x="1006" y="1299"/>
                    </a:cubicBezTo>
                    <a:cubicBezTo>
                      <a:pt x="1005" y="1299"/>
                      <a:pt x="1005" y="1299"/>
                      <a:pt x="1004" y="1299"/>
                    </a:cubicBezTo>
                    <a:cubicBezTo>
                      <a:pt x="1004" y="1299"/>
                      <a:pt x="1004" y="1299"/>
                      <a:pt x="1003" y="1299"/>
                    </a:cubicBezTo>
                    <a:cubicBezTo>
                      <a:pt x="1003" y="1298"/>
                      <a:pt x="1002" y="1298"/>
                      <a:pt x="1002" y="1298"/>
                    </a:cubicBezTo>
                    <a:cubicBezTo>
                      <a:pt x="1001" y="1298"/>
                      <a:pt x="1001" y="1298"/>
                      <a:pt x="1001" y="1298"/>
                    </a:cubicBezTo>
                    <a:cubicBezTo>
                      <a:pt x="1000" y="1297"/>
                      <a:pt x="999" y="1297"/>
                      <a:pt x="998" y="1297"/>
                    </a:cubicBezTo>
                    <a:cubicBezTo>
                      <a:pt x="998" y="1297"/>
                      <a:pt x="998" y="1297"/>
                      <a:pt x="998" y="1296"/>
                    </a:cubicBezTo>
                    <a:cubicBezTo>
                      <a:pt x="997" y="1296"/>
                      <a:pt x="996" y="1296"/>
                      <a:pt x="995" y="1295"/>
                    </a:cubicBezTo>
                    <a:cubicBezTo>
                      <a:pt x="995" y="1295"/>
                      <a:pt x="995" y="1295"/>
                      <a:pt x="994" y="1295"/>
                    </a:cubicBezTo>
                    <a:cubicBezTo>
                      <a:pt x="994" y="1295"/>
                      <a:pt x="993" y="1294"/>
                      <a:pt x="992" y="1294"/>
                    </a:cubicBezTo>
                    <a:cubicBezTo>
                      <a:pt x="992" y="1294"/>
                      <a:pt x="992" y="1294"/>
                      <a:pt x="991" y="1294"/>
                    </a:cubicBezTo>
                    <a:cubicBezTo>
                      <a:pt x="990" y="1293"/>
                      <a:pt x="989" y="1293"/>
                      <a:pt x="988" y="1292"/>
                    </a:cubicBezTo>
                    <a:cubicBezTo>
                      <a:pt x="988" y="1292"/>
                      <a:pt x="988" y="1292"/>
                      <a:pt x="988" y="1292"/>
                    </a:cubicBezTo>
                    <a:cubicBezTo>
                      <a:pt x="987" y="1292"/>
                      <a:pt x="986" y="1291"/>
                      <a:pt x="986" y="1291"/>
                    </a:cubicBezTo>
                    <a:cubicBezTo>
                      <a:pt x="985" y="1291"/>
                      <a:pt x="985" y="1291"/>
                      <a:pt x="985" y="1290"/>
                    </a:cubicBezTo>
                    <a:cubicBezTo>
                      <a:pt x="984" y="1290"/>
                      <a:pt x="984" y="1290"/>
                      <a:pt x="983" y="1289"/>
                    </a:cubicBezTo>
                    <a:cubicBezTo>
                      <a:pt x="983" y="1289"/>
                      <a:pt x="983" y="1289"/>
                      <a:pt x="982" y="1289"/>
                    </a:cubicBezTo>
                    <a:cubicBezTo>
                      <a:pt x="982" y="1289"/>
                      <a:pt x="981" y="1288"/>
                      <a:pt x="981" y="1288"/>
                    </a:cubicBezTo>
                    <a:cubicBezTo>
                      <a:pt x="981" y="1288"/>
                      <a:pt x="980" y="1288"/>
                      <a:pt x="980" y="1287"/>
                    </a:cubicBezTo>
                    <a:cubicBezTo>
                      <a:pt x="980" y="1287"/>
                      <a:pt x="980" y="1287"/>
                      <a:pt x="979" y="1286"/>
                    </a:cubicBezTo>
                    <a:cubicBezTo>
                      <a:pt x="979" y="1286"/>
                      <a:pt x="979" y="1286"/>
                      <a:pt x="979" y="1286"/>
                    </a:cubicBezTo>
                    <a:cubicBezTo>
                      <a:pt x="978" y="1285"/>
                      <a:pt x="978" y="1285"/>
                      <a:pt x="978" y="1285"/>
                    </a:cubicBezTo>
                    <a:cubicBezTo>
                      <a:pt x="978" y="1285"/>
                      <a:pt x="978" y="1284"/>
                      <a:pt x="978" y="1284"/>
                    </a:cubicBezTo>
                    <a:cubicBezTo>
                      <a:pt x="977" y="1284"/>
                      <a:pt x="977" y="1283"/>
                      <a:pt x="977" y="1283"/>
                    </a:cubicBezTo>
                    <a:cubicBezTo>
                      <a:pt x="977" y="1275"/>
                      <a:pt x="1000" y="1284"/>
                      <a:pt x="1000" y="1276"/>
                    </a:cubicBezTo>
                    <a:cubicBezTo>
                      <a:pt x="1000" y="1268"/>
                      <a:pt x="961" y="1228"/>
                      <a:pt x="956" y="1226"/>
                    </a:cubicBezTo>
                    <a:cubicBezTo>
                      <a:pt x="951" y="1223"/>
                      <a:pt x="927" y="1232"/>
                      <a:pt x="915" y="1227"/>
                    </a:cubicBezTo>
                    <a:cubicBezTo>
                      <a:pt x="903" y="1222"/>
                      <a:pt x="917" y="1207"/>
                      <a:pt x="905" y="1202"/>
                    </a:cubicBezTo>
                    <a:cubicBezTo>
                      <a:pt x="893" y="1196"/>
                      <a:pt x="883" y="1206"/>
                      <a:pt x="883" y="1190"/>
                    </a:cubicBezTo>
                    <a:cubicBezTo>
                      <a:pt x="883" y="1174"/>
                      <a:pt x="891" y="1162"/>
                      <a:pt x="891" y="1154"/>
                    </a:cubicBezTo>
                    <a:cubicBezTo>
                      <a:pt x="891" y="1146"/>
                      <a:pt x="885" y="1140"/>
                      <a:pt x="885" y="1140"/>
                    </a:cubicBezTo>
                    <a:cubicBezTo>
                      <a:pt x="883" y="1116"/>
                      <a:pt x="883" y="1116"/>
                      <a:pt x="883" y="1116"/>
                    </a:cubicBezTo>
                    <a:cubicBezTo>
                      <a:pt x="883" y="1116"/>
                      <a:pt x="896" y="1119"/>
                      <a:pt x="896" y="1111"/>
                    </a:cubicBezTo>
                    <a:cubicBezTo>
                      <a:pt x="896" y="1103"/>
                      <a:pt x="888" y="1084"/>
                      <a:pt x="900" y="1083"/>
                    </a:cubicBezTo>
                    <a:cubicBezTo>
                      <a:pt x="912" y="1082"/>
                      <a:pt x="940" y="1124"/>
                      <a:pt x="955" y="1110"/>
                    </a:cubicBezTo>
                    <a:cubicBezTo>
                      <a:pt x="969" y="1095"/>
                      <a:pt x="951" y="1080"/>
                      <a:pt x="951" y="1080"/>
                    </a:cubicBezTo>
                    <a:cubicBezTo>
                      <a:pt x="969" y="1071"/>
                      <a:pt x="969" y="1071"/>
                      <a:pt x="969" y="1071"/>
                    </a:cubicBezTo>
                    <a:cubicBezTo>
                      <a:pt x="969" y="1056"/>
                      <a:pt x="969" y="1056"/>
                      <a:pt x="969" y="1056"/>
                    </a:cubicBezTo>
                    <a:cubicBezTo>
                      <a:pt x="969" y="1056"/>
                      <a:pt x="997" y="1051"/>
                      <a:pt x="1005" y="1040"/>
                    </a:cubicBezTo>
                    <a:cubicBezTo>
                      <a:pt x="1013" y="1030"/>
                      <a:pt x="991" y="1022"/>
                      <a:pt x="1013" y="1020"/>
                    </a:cubicBezTo>
                    <a:cubicBezTo>
                      <a:pt x="1036" y="1019"/>
                      <a:pt x="1028" y="1032"/>
                      <a:pt x="1044" y="1032"/>
                    </a:cubicBezTo>
                    <a:cubicBezTo>
                      <a:pt x="1060" y="1032"/>
                      <a:pt x="1073" y="1019"/>
                      <a:pt x="1080" y="1019"/>
                    </a:cubicBezTo>
                    <a:cubicBezTo>
                      <a:pt x="1087" y="1019"/>
                      <a:pt x="1088" y="1032"/>
                      <a:pt x="1097" y="1034"/>
                    </a:cubicBezTo>
                    <a:cubicBezTo>
                      <a:pt x="1107" y="1035"/>
                      <a:pt x="1131" y="1030"/>
                      <a:pt x="1135" y="1034"/>
                    </a:cubicBezTo>
                    <a:cubicBezTo>
                      <a:pt x="1139" y="1038"/>
                      <a:pt x="1141" y="1050"/>
                      <a:pt x="1141" y="1050"/>
                    </a:cubicBezTo>
                    <a:cubicBezTo>
                      <a:pt x="1165" y="1048"/>
                      <a:pt x="1165" y="1048"/>
                      <a:pt x="1165" y="1048"/>
                    </a:cubicBezTo>
                    <a:cubicBezTo>
                      <a:pt x="1172" y="1068"/>
                      <a:pt x="1172" y="1068"/>
                      <a:pt x="1172" y="1068"/>
                    </a:cubicBezTo>
                    <a:cubicBezTo>
                      <a:pt x="1172" y="1068"/>
                      <a:pt x="1180" y="1088"/>
                      <a:pt x="1188" y="1082"/>
                    </a:cubicBezTo>
                    <a:cubicBezTo>
                      <a:pt x="1196" y="1075"/>
                      <a:pt x="1173" y="1058"/>
                      <a:pt x="1184" y="1055"/>
                    </a:cubicBezTo>
                    <a:cubicBezTo>
                      <a:pt x="1195" y="1052"/>
                      <a:pt x="1236" y="1083"/>
                      <a:pt x="1239" y="1079"/>
                    </a:cubicBezTo>
                    <a:cubicBezTo>
                      <a:pt x="1241" y="1075"/>
                      <a:pt x="1259" y="1055"/>
                      <a:pt x="1268" y="1054"/>
                    </a:cubicBezTo>
                    <a:cubicBezTo>
                      <a:pt x="1277" y="1052"/>
                      <a:pt x="1288" y="1068"/>
                      <a:pt x="1304" y="1064"/>
                    </a:cubicBezTo>
                    <a:cubicBezTo>
                      <a:pt x="1320" y="1060"/>
                      <a:pt x="1331" y="1051"/>
                      <a:pt x="1339" y="1052"/>
                    </a:cubicBezTo>
                    <a:cubicBezTo>
                      <a:pt x="1347" y="1054"/>
                      <a:pt x="1359" y="1075"/>
                      <a:pt x="1369" y="1076"/>
                    </a:cubicBezTo>
                    <a:cubicBezTo>
                      <a:pt x="1380" y="1078"/>
                      <a:pt x="1403" y="1082"/>
                      <a:pt x="1403" y="1082"/>
                    </a:cubicBezTo>
                    <a:cubicBezTo>
                      <a:pt x="1409" y="1066"/>
                      <a:pt x="1409" y="1066"/>
                      <a:pt x="1409" y="1066"/>
                    </a:cubicBezTo>
                    <a:cubicBezTo>
                      <a:pt x="1409" y="1020"/>
                      <a:pt x="1409" y="1020"/>
                      <a:pt x="1409" y="1020"/>
                    </a:cubicBezTo>
                    <a:cubicBezTo>
                      <a:pt x="1388" y="1002"/>
                      <a:pt x="1388" y="1002"/>
                      <a:pt x="1388" y="1002"/>
                    </a:cubicBezTo>
                    <a:cubicBezTo>
                      <a:pt x="1388" y="1002"/>
                      <a:pt x="1399" y="1000"/>
                      <a:pt x="1409" y="997"/>
                    </a:cubicBezTo>
                    <a:cubicBezTo>
                      <a:pt x="1409" y="927"/>
                      <a:pt x="1409" y="927"/>
                      <a:pt x="1409" y="927"/>
                    </a:cubicBezTo>
                    <a:cubicBezTo>
                      <a:pt x="1404" y="927"/>
                      <a:pt x="1404" y="927"/>
                      <a:pt x="1404" y="927"/>
                    </a:cubicBezTo>
                    <a:cubicBezTo>
                      <a:pt x="1404" y="927"/>
                      <a:pt x="1395" y="917"/>
                      <a:pt x="1409" y="909"/>
                    </a:cubicBezTo>
                    <a:cubicBezTo>
                      <a:pt x="1409" y="9"/>
                      <a:pt x="1409" y="9"/>
                      <a:pt x="1409" y="9"/>
                    </a:cubicBezTo>
                    <a:cubicBezTo>
                      <a:pt x="1402" y="8"/>
                      <a:pt x="1397" y="8"/>
                      <a:pt x="1397" y="8"/>
                    </a:cubicBezTo>
                    <a:lnTo>
                      <a:pt x="1308" y="0"/>
                    </a:ln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204" name="Freeform 356"/>
              <p:cNvSpPr>
                <a:spLocks/>
              </p:cNvSpPr>
              <p:nvPr/>
            </p:nvSpPr>
            <p:spPr bwMode="auto">
              <a:xfrm>
                <a:off x="5470" y="1416"/>
                <a:ext cx="58" cy="30"/>
              </a:xfrm>
              <a:custGeom>
                <a:avLst/>
                <a:gdLst/>
                <a:ahLst/>
                <a:cxnLst>
                  <a:cxn ang="0">
                    <a:pos x="24" y="26"/>
                  </a:cxn>
                  <a:cxn ang="0">
                    <a:pos x="38" y="4"/>
                  </a:cxn>
                  <a:cxn ang="0">
                    <a:pos x="0" y="4"/>
                  </a:cxn>
                  <a:cxn ang="0">
                    <a:pos x="24" y="26"/>
                  </a:cxn>
                </a:cxnLst>
                <a:rect l="0" t="0" r="r" b="b"/>
                <a:pathLst>
                  <a:path w="57" h="30">
                    <a:moveTo>
                      <a:pt x="24" y="26"/>
                    </a:moveTo>
                    <a:cubicBezTo>
                      <a:pt x="57" y="18"/>
                      <a:pt x="46" y="8"/>
                      <a:pt x="38" y="4"/>
                    </a:cubicBezTo>
                    <a:cubicBezTo>
                      <a:pt x="30" y="0"/>
                      <a:pt x="0" y="4"/>
                      <a:pt x="0" y="4"/>
                    </a:cubicBezTo>
                    <a:cubicBezTo>
                      <a:pt x="0" y="4"/>
                      <a:pt x="6" y="30"/>
                      <a:pt x="24" y="26"/>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205" name="Freeform 357"/>
              <p:cNvSpPr>
                <a:spLocks/>
              </p:cNvSpPr>
              <p:nvPr/>
            </p:nvSpPr>
            <p:spPr bwMode="auto">
              <a:xfrm>
                <a:off x="4973" y="1122"/>
                <a:ext cx="42" cy="8"/>
              </a:xfrm>
              <a:custGeom>
                <a:avLst/>
                <a:gdLst/>
                <a:ahLst/>
                <a:cxnLst>
                  <a:cxn ang="0">
                    <a:pos x="84" y="0"/>
                  </a:cxn>
                  <a:cxn ang="0">
                    <a:pos x="0" y="0"/>
                  </a:cxn>
                  <a:cxn ang="0">
                    <a:pos x="70" y="16"/>
                  </a:cxn>
                  <a:cxn ang="0">
                    <a:pos x="84" y="0"/>
                  </a:cxn>
                </a:cxnLst>
                <a:rect l="0" t="0" r="r" b="b"/>
                <a:pathLst>
                  <a:path w="84" h="16">
                    <a:moveTo>
                      <a:pt x="84" y="0"/>
                    </a:moveTo>
                    <a:lnTo>
                      <a:pt x="0" y="0"/>
                    </a:lnTo>
                    <a:lnTo>
                      <a:pt x="70" y="16"/>
                    </a:lnTo>
                    <a:lnTo>
                      <a:pt x="84" y="0"/>
                    </a:ln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206" name="Freeform 358"/>
              <p:cNvSpPr>
                <a:spLocks/>
              </p:cNvSpPr>
              <p:nvPr/>
            </p:nvSpPr>
            <p:spPr bwMode="auto">
              <a:xfrm>
                <a:off x="4946" y="1155"/>
                <a:ext cx="46" cy="12"/>
              </a:xfrm>
              <a:custGeom>
                <a:avLst/>
                <a:gdLst/>
                <a:ahLst/>
                <a:cxnLst>
                  <a:cxn ang="0">
                    <a:pos x="0" y="24"/>
                  </a:cxn>
                  <a:cxn ang="0">
                    <a:pos x="92" y="20"/>
                  </a:cxn>
                  <a:cxn ang="0">
                    <a:pos x="62" y="0"/>
                  </a:cxn>
                  <a:cxn ang="0">
                    <a:pos x="0" y="24"/>
                  </a:cxn>
                </a:cxnLst>
                <a:rect l="0" t="0" r="r" b="b"/>
                <a:pathLst>
                  <a:path w="92" h="24">
                    <a:moveTo>
                      <a:pt x="0" y="24"/>
                    </a:moveTo>
                    <a:lnTo>
                      <a:pt x="92" y="20"/>
                    </a:lnTo>
                    <a:lnTo>
                      <a:pt x="62" y="0"/>
                    </a:lnTo>
                    <a:lnTo>
                      <a:pt x="0" y="24"/>
                    </a:ln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207" name="Freeform 359"/>
              <p:cNvSpPr>
                <a:spLocks/>
              </p:cNvSpPr>
              <p:nvPr/>
            </p:nvSpPr>
            <p:spPr bwMode="auto">
              <a:xfrm>
                <a:off x="3897" y="2293"/>
                <a:ext cx="123" cy="49"/>
              </a:xfrm>
              <a:custGeom>
                <a:avLst/>
                <a:gdLst/>
                <a:ahLst/>
                <a:cxnLst>
                  <a:cxn ang="0">
                    <a:pos x="13" y="45"/>
                  </a:cxn>
                  <a:cxn ang="0">
                    <a:pos x="34" y="42"/>
                  </a:cxn>
                  <a:cxn ang="0">
                    <a:pos x="51" y="49"/>
                  </a:cxn>
                  <a:cxn ang="0">
                    <a:pos x="90" y="48"/>
                  </a:cxn>
                  <a:cxn ang="0">
                    <a:pos x="113" y="49"/>
                  </a:cxn>
                  <a:cxn ang="0">
                    <a:pos x="113" y="49"/>
                  </a:cxn>
                  <a:cxn ang="0">
                    <a:pos x="113" y="49"/>
                  </a:cxn>
                  <a:cxn ang="0">
                    <a:pos x="113" y="49"/>
                  </a:cxn>
                  <a:cxn ang="0">
                    <a:pos x="113" y="48"/>
                  </a:cxn>
                  <a:cxn ang="0">
                    <a:pos x="113" y="48"/>
                  </a:cxn>
                  <a:cxn ang="0">
                    <a:pos x="113" y="48"/>
                  </a:cxn>
                  <a:cxn ang="0">
                    <a:pos x="113" y="48"/>
                  </a:cxn>
                  <a:cxn ang="0">
                    <a:pos x="116" y="44"/>
                  </a:cxn>
                  <a:cxn ang="0">
                    <a:pos x="116" y="44"/>
                  </a:cxn>
                  <a:cxn ang="0">
                    <a:pos x="117" y="44"/>
                  </a:cxn>
                  <a:cxn ang="0">
                    <a:pos x="117" y="44"/>
                  </a:cxn>
                  <a:cxn ang="0">
                    <a:pos x="112" y="34"/>
                  </a:cxn>
                  <a:cxn ang="0">
                    <a:pos x="121" y="22"/>
                  </a:cxn>
                  <a:cxn ang="0">
                    <a:pos x="111" y="7"/>
                  </a:cxn>
                  <a:cxn ang="0">
                    <a:pos x="79" y="11"/>
                  </a:cxn>
                  <a:cxn ang="0">
                    <a:pos x="77" y="5"/>
                  </a:cxn>
                  <a:cxn ang="0">
                    <a:pos x="69" y="6"/>
                  </a:cxn>
                  <a:cxn ang="0">
                    <a:pos x="66" y="0"/>
                  </a:cxn>
                  <a:cxn ang="0">
                    <a:pos x="61" y="0"/>
                  </a:cxn>
                  <a:cxn ang="0">
                    <a:pos x="53" y="14"/>
                  </a:cxn>
                  <a:cxn ang="0">
                    <a:pos x="6" y="16"/>
                  </a:cxn>
                  <a:cxn ang="0">
                    <a:pos x="13" y="32"/>
                  </a:cxn>
                  <a:cxn ang="0">
                    <a:pos x="8" y="41"/>
                  </a:cxn>
                  <a:cxn ang="0">
                    <a:pos x="8" y="40"/>
                  </a:cxn>
                  <a:cxn ang="0">
                    <a:pos x="13" y="45"/>
                  </a:cxn>
                </a:cxnLst>
                <a:rect l="0" t="0" r="r" b="b"/>
                <a:pathLst>
                  <a:path w="122" h="49">
                    <a:moveTo>
                      <a:pt x="13" y="45"/>
                    </a:moveTo>
                    <a:cubicBezTo>
                      <a:pt x="13" y="45"/>
                      <a:pt x="25" y="40"/>
                      <a:pt x="34" y="42"/>
                    </a:cubicBezTo>
                    <a:cubicBezTo>
                      <a:pt x="43" y="44"/>
                      <a:pt x="51" y="49"/>
                      <a:pt x="51" y="49"/>
                    </a:cubicBezTo>
                    <a:cubicBezTo>
                      <a:pt x="51" y="49"/>
                      <a:pt x="82" y="47"/>
                      <a:pt x="90" y="48"/>
                    </a:cubicBezTo>
                    <a:cubicBezTo>
                      <a:pt x="98" y="49"/>
                      <a:pt x="113" y="49"/>
                      <a:pt x="113" y="49"/>
                    </a:cubicBezTo>
                    <a:cubicBezTo>
                      <a:pt x="113" y="49"/>
                      <a:pt x="113" y="49"/>
                      <a:pt x="113" y="49"/>
                    </a:cubicBezTo>
                    <a:cubicBezTo>
                      <a:pt x="113" y="49"/>
                      <a:pt x="113" y="49"/>
                      <a:pt x="113" y="49"/>
                    </a:cubicBezTo>
                    <a:cubicBezTo>
                      <a:pt x="113" y="49"/>
                      <a:pt x="113" y="49"/>
                      <a:pt x="113" y="49"/>
                    </a:cubicBezTo>
                    <a:cubicBezTo>
                      <a:pt x="113" y="49"/>
                      <a:pt x="113" y="49"/>
                      <a:pt x="113" y="48"/>
                    </a:cubicBezTo>
                    <a:cubicBezTo>
                      <a:pt x="113" y="48"/>
                      <a:pt x="113" y="48"/>
                      <a:pt x="113" y="48"/>
                    </a:cubicBezTo>
                    <a:cubicBezTo>
                      <a:pt x="113" y="48"/>
                      <a:pt x="113" y="48"/>
                      <a:pt x="113" y="48"/>
                    </a:cubicBezTo>
                    <a:cubicBezTo>
                      <a:pt x="113" y="48"/>
                      <a:pt x="113" y="48"/>
                      <a:pt x="113" y="48"/>
                    </a:cubicBezTo>
                    <a:cubicBezTo>
                      <a:pt x="112" y="47"/>
                      <a:pt x="111" y="44"/>
                      <a:pt x="116" y="44"/>
                    </a:cubicBezTo>
                    <a:cubicBezTo>
                      <a:pt x="116" y="44"/>
                      <a:pt x="116" y="44"/>
                      <a:pt x="116" y="44"/>
                    </a:cubicBezTo>
                    <a:cubicBezTo>
                      <a:pt x="116" y="44"/>
                      <a:pt x="117" y="44"/>
                      <a:pt x="117" y="44"/>
                    </a:cubicBezTo>
                    <a:cubicBezTo>
                      <a:pt x="117" y="44"/>
                      <a:pt x="117" y="44"/>
                      <a:pt x="117" y="44"/>
                    </a:cubicBezTo>
                    <a:cubicBezTo>
                      <a:pt x="112" y="34"/>
                      <a:pt x="112" y="34"/>
                      <a:pt x="112" y="34"/>
                    </a:cubicBezTo>
                    <a:cubicBezTo>
                      <a:pt x="112" y="34"/>
                      <a:pt x="120" y="27"/>
                      <a:pt x="121" y="22"/>
                    </a:cubicBezTo>
                    <a:cubicBezTo>
                      <a:pt x="122" y="17"/>
                      <a:pt x="119" y="6"/>
                      <a:pt x="111" y="7"/>
                    </a:cubicBezTo>
                    <a:cubicBezTo>
                      <a:pt x="103" y="8"/>
                      <a:pt x="79" y="11"/>
                      <a:pt x="79" y="11"/>
                    </a:cubicBezTo>
                    <a:cubicBezTo>
                      <a:pt x="77" y="5"/>
                      <a:pt x="77" y="5"/>
                      <a:pt x="77" y="5"/>
                    </a:cubicBezTo>
                    <a:cubicBezTo>
                      <a:pt x="69" y="6"/>
                      <a:pt x="69" y="6"/>
                      <a:pt x="69" y="6"/>
                    </a:cubicBezTo>
                    <a:cubicBezTo>
                      <a:pt x="66" y="0"/>
                      <a:pt x="66" y="0"/>
                      <a:pt x="66" y="0"/>
                    </a:cubicBezTo>
                    <a:cubicBezTo>
                      <a:pt x="61" y="0"/>
                      <a:pt x="61" y="0"/>
                      <a:pt x="61" y="0"/>
                    </a:cubicBezTo>
                    <a:cubicBezTo>
                      <a:pt x="61" y="5"/>
                      <a:pt x="53" y="14"/>
                      <a:pt x="53" y="14"/>
                    </a:cubicBezTo>
                    <a:cubicBezTo>
                      <a:pt x="53" y="14"/>
                      <a:pt x="12" y="9"/>
                      <a:pt x="6" y="16"/>
                    </a:cubicBezTo>
                    <a:cubicBezTo>
                      <a:pt x="0" y="23"/>
                      <a:pt x="13" y="32"/>
                      <a:pt x="13" y="32"/>
                    </a:cubicBezTo>
                    <a:cubicBezTo>
                      <a:pt x="8" y="41"/>
                      <a:pt x="8" y="41"/>
                      <a:pt x="8" y="41"/>
                    </a:cubicBezTo>
                    <a:cubicBezTo>
                      <a:pt x="8" y="40"/>
                      <a:pt x="8" y="40"/>
                      <a:pt x="8" y="40"/>
                    </a:cubicBezTo>
                    <a:lnTo>
                      <a:pt x="13" y="45"/>
                    </a:ln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208" name="Freeform 360"/>
              <p:cNvSpPr>
                <a:spLocks/>
              </p:cNvSpPr>
              <p:nvPr/>
            </p:nvSpPr>
            <p:spPr bwMode="auto">
              <a:xfrm>
                <a:off x="4901" y="1122"/>
                <a:ext cx="36" cy="15"/>
              </a:xfrm>
              <a:custGeom>
                <a:avLst/>
                <a:gdLst/>
                <a:ahLst/>
                <a:cxnLst>
                  <a:cxn ang="0">
                    <a:pos x="13" y="14"/>
                  </a:cxn>
                  <a:cxn ang="0">
                    <a:pos x="18" y="0"/>
                  </a:cxn>
                  <a:cxn ang="0">
                    <a:pos x="13" y="14"/>
                  </a:cxn>
                </a:cxnLst>
                <a:rect l="0" t="0" r="r" b="b"/>
                <a:pathLst>
                  <a:path w="36" h="15">
                    <a:moveTo>
                      <a:pt x="13" y="14"/>
                    </a:moveTo>
                    <a:cubicBezTo>
                      <a:pt x="27" y="12"/>
                      <a:pt x="36" y="0"/>
                      <a:pt x="18" y="0"/>
                    </a:cubicBezTo>
                    <a:cubicBezTo>
                      <a:pt x="0" y="0"/>
                      <a:pt x="3" y="15"/>
                      <a:pt x="13" y="14"/>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209" name="Freeform 361"/>
              <p:cNvSpPr>
                <a:spLocks/>
              </p:cNvSpPr>
              <p:nvPr/>
            </p:nvSpPr>
            <p:spPr bwMode="auto">
              <a:xfrm>
                <a:off x="4936" y="1116"/>
                <a:ext cx="28" cy="8"/>
              </a:xfrm>
              <a:custGeom>
                <a:avLst/>
                <a:gdLst/>
                <a:ahLst/>
                <a:cxnLst>
                  <a:cxn ang="0">
                    <a:pos x="56" y="6"/>
                  </a:cxn>
                  <a:cxn ang="0">
                    <a:pos x="0" y="0"/>
                  </a:cxn>
                  <a:cxn ang="0">
                    <a:pos x="14" y="16"/>
                  </a:cxn>
                  <a:cxn ang="0">
                    <a:pos x="56" y="6"/>
                  </a:cxn>
                </a:cxnLst>
                <a:rect l="0" t="0" r="r" b="b"/>
                <a:pathLst>
                  <a:path w="56" h="16">
                    <a:moveTo>
                      <a:pt x="56" y="6"/>
                    </a:moveTo>
                    <a:lnTo>
                      <a:pt x="0" y="0"/>
                    </a:lnTo>
                    <a:lnTo>
                      <a:pt x="14" y="16"/>
                    </a:lnTo>
                    <a:lnTo>
                      <a:pt x="56" y="6"/>
                    </a:ln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210" name="Freeform 362"/>
              <p:cNvSpPr>
                <a:spLocks/>
              </p:cNvSpPr>
              <p:nvPr/>
            </p:nvSpPr>
            <p:spPr bwMode="auto">
              <a:xfrm>
                <a:off x="4898" y="1144"/>
                <a:ext cx="49" cy="17"/>
              </a:xfrm>
              <a:custGeom>
                <a:avLst/>
                <a:gdLst/>
                <a:ahLst/>
                <a:cxnLst>
                  <a:cxn ang="0">
                    <a:pos x="0" y="3"/>
                  </a:cxn>
                  <a:cxn ang="0">
                    <a:pos x="27" y="10"/>
                  </a:cxn>
                  <a:cxn ang="0">
                    <a:pos x="20" y="0"/>
                  </a:cxn>
                  <a:cxn ang="0">
                    <a:pos x="0" y="3"/>
                  </a:cxn>
                </a:cxnLst>
                <a:rect l="0" t="0" r="r" b="b"/>
                <a:pathLst>
                  <a:path w="49" h="17">
                    <a:moveTo>
                      <a:pt x="0" y="3"/>
                    </a:moveTo>
                    <a:cubicBezTo>
                      <a:pt x="11" y="16"/>
                      <a:pt x="4" y="17"/>
                      <a:pt x="27" y="10"/>
                    </a:cubicBezTo>
                    <a:cubicBezTo>
                      <a:pt x="49" y="3"/>
                      <a:pt x="24" y="0"/>
                      <a:pt x="20" y="0"/>
                    </a:cubicBezTo>
                    <a:cubicBezTo>
                      <a:pt x="16" y="0"/>
                      <a:pt x="0" y="3"/>
                      <a:pt x="0" y="3"/>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211" name="Freeform 363"/>
              <p:cNvSpPr>
                <a:spLocks/>
              </p:cNvSpPr>
              <p:nvPr/>
            </p:nvSpPr>
            <p:spPr bwMode="auto">
              <a:xfrm>
                <a:off x="4888" y="1099"/>
                <a:ext cx="35" cy="11"/>
              </a:xfrm>
              <a:custGeom>
                <a:avLst/>
                <a:gdLst/>
                <a:ahLst/>
                <a:cxnLst>
                  <a:cxn ang="0">
                    <a:pos x="34" y="0"/>
                  </a:cxn>
                  <a:cxn ang="0">
                    <a:pos x="0" y="0"/>
                  </a:cxn>
                  <a:cxn ang="0">
                    <a:pos x="0" y="10"/>
                  </a:cxn>
                  <a:cxn ang="0">
                    <a:pos x="21" y="11"/>
                  </a:cxn>
                  <a:cxn ang="0">
                    <a:pos x="34" y="0"/>
                  </a:cxn>
                </a:cxnLst>
                <a:rect l="0" t="0" r="r" b="b"/>
                <a:pathLst>
                  <a:path w="35" h="11">
                    <a:moveTo>
                      <a:pt x="34" y="0"/>
                    </a:moveTo>
                    <a:cubicBezTo>
                      <a:pt x="0" y="0"/>
                      <a:pt x="0" y="0"/>
                      <a:pt x="0" y="0"/>
                    </a:cubicBezTo>
                    <a:cubicBezTo>
                      <a:pt x="0" y="10"/>
                      <a:pt x="0" y="10"/>
                      <a:pt x="0" y="10"/>
                    </a:cubicBezTo>
                    <a:cubicBezTo>
                      <a:pt x="21" y="11"/>
                      <a:pt x="21" y="11"/>
                      <a:pt x="21" y="11"/>
                    </a:cubicBezTo>
                    <a:cubicBezTo>
                      <a:pt x="35" y="10"/>
                      <a:pt x="34" y="0"/>
                      <a:pt x="34" y="0"/>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212" name="Freeform 364"/>
              <p:cNvSpPr>
                <a:spLocks/>
              </p:cNvSpPr>
              <p:nvPr/>
            </p:nvSpPr>
            <p:spPr bwMode="auto">
              <a:xfrm>
                <a:off x="4874" y="1109"/>
                <a:ext cx="23" cy="17"/>
              </a:xfrm>
              <a:custGeom>
                <a:avLst/>
                <a:gdLst/>
                <a:ahLst/>
                <a:cxnLst>
                  <a:cxn ang="0">
                    <a:pos x="0" y="0"/>
                  </a:cxn>
                  <a:cxn ang="0">
                    <a:pos x="0" y="34"/>
                  </a:cxn>
                  <a:cxn ang="0">
                    <a:pos x="46" y="20"/>
                  </a:cxn>
                  <a:cxn ang="0">
                    <a:pos x="0" y="0"/>
                  </a:cxn>
                </a:cxnLst>
                <a:rect l="0" t="0" r="r" b="b"/>
                <a:pathLst>
                  <a:path w="46" h="34">
                    <a:moveTo>
                      <a:pt x="0" y="0"/>
                    </a:moveTo>
                    <a:lnTo>
                      <a:pt x="0" y="34"/>
                    </a:lnTo>
                    <a:lnTo>
                      <a:pt x="46" y="20"/>
                    </a:lnTo>
                    <a:lnTo>
                      <a:pt x="0" y="0"/>
                    </a:ln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213" name="Freeform 365"/>
              <p:cNvSpPr>
                <a:spLocks/>
              </p:cNvSpPr>
              <p:nvPr/>
            </p:nvSpPr>
            <p:spPr bwMode="auto">
              <a:xfrm>
                <a:off x="4953" y="1131"/>
                <a:ext cx="74" cy="20"/>
              </a:xfrm>
              <a:custGeom>
                <a:avLst/>
                <a:gdLst/>
                <a:ahLst/>
                <a:cxnLst>
                  <a:cxn ang="0">
                    <a:pos x="0" y="7"/>
                  </a:cxn>
                  <a:cxn ang="0">
                    <a:pos x="15" y="20"/>
                  </a:cxn>
                  <a:cxn ang="0">
                    <a:pos x="32" y="12"/>
                  </a:cxn>
                  <a:cxn ang="0">
                    <a:pos x="39" y="17"/>
                  </a:cxn>
                  <a:cxn ang="0">
                    <a:pos x="74" y="6"/>
                  </a:cxn>
                  <a:cxn ang="0">
                    <a:pos x="38" y="0"/>
                  </a:cxn>
                  <a:cxn ang="0">
                    <a:pos x="28" y="6"/>
                  </a:cxn>
                  <a:cxn ang="0">
                    <a:pos x="10" y="2"/>
                  </a:cxn>
                  <a:cxn ang="0">
                    <a:pos x="0" y="7"/>
                  </a:cxn>
                </a:cxnLst>
                <a:rect l="0" t="0" r="r" b="b"/>
                <a:pathLst>
                  <a:path w="74" h="20">
                    <a:moveTo>
                      <a:pt x="0" y="7"/>
                    </a:moveTo>
                    <a:cubicBezTo>
                      <a:pt x="13" y="16"/>
                      <a:pt x="15" y="20"/>
                      <a:pt x="15" y="20"/>
                    </a:cubicBezTo>
                    <a:cubicBezTo>
                      <a:pt x="32" y="12"/>
                      <a:pt x="32" y="12"/>
                      <a:pt x="32" y="12"/>
                    </a:cubicBezTo>
                    <a:cubicBezTo>
                      <a:pt x="32" y="12"/>
                      <a:pt x="25" y="17"/>
                      <a:pt x="39" y="17"/>
                    </a:cubicBezTo>
                    <a:cubicBezTo>
                      <a:pt x="53" y="17"/>
                      <a:pt x="74" y="6"/>
                      <a:pt x="74" y="6"/>
                    </a:cubicBezTo>
                    <a:cubicBezTo>
                      <a:pt x="38" y="0"/>
                      <a:pt x="38" y="0"/>
                      <a:pt x="38" y="0"/>
                    </a:cubicBezTo>
                    <a:cubicBezTo>
                      <a:pt x="28" y="6"/>
                      <a:pt x="28" y="6"/>
                      <a:pt x="28" y="6"/>
                    </a:cubicBezTo>
                    <a:cubicBezTo>
                      <a:pt x="28" y="6"/>
                      <a:pt x="14" y="0"/>
                      <a:pt x="10" y="2"/>
                    </a:cubicBezTo>
                    <a:cubicBezTo>
                      <a:pt x="6" y="3"/>
                      <a:pt x="0" y="7"/>
                      <a:pt x="0" y="7"/>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sp>
            <p:nvSpPr>
              <p:cNvPr id="214" name="Freeform 366"/>
              <p:cNvSpPr>
                <a:spLocks/>
              </p:cNvSpPr>
              <p:nvPr/>
            </p:nvSpPr>
            <p:spPr bwMode="auto">
              <a:xfrm>
                <a:off x="4866" y="1126"/>
                <a:ext cx="45" cy="20"/>
              </a:xfrm>
              <a:custGeom>
                <a:avLst/>
                <a:gdLst/>
                <a:ahLst/>
                <a:cxnLst>
                  <a:cxn ang="0">
                    <a:pos x="15" y="15"/>
                  </a:cxn>
                  <a:cxn ang="0">
                    <a:pos x="26" y="1"/>
                  </a:cxn>
                  <a:cxn ang="0">
                    <a:pos x="15" y="15"/>
                  </a:cxn>
                </a:cxnLst>
                <a:rect l="0" t="0" r="r" b="b"/>
                <a:pathLst>
                  <a:path w="45" h="20">
                    <a:moveTo>
                      <a:pt x="15" y="15"/>
                    </a:moveTo>
                    <a:cubicBezTo>
                      <a:pt x="31" y="20"/>
                      <a:pt x="45" y="3"/>
                      <a:pt x="26" y="1"/>
                    </a:cubicBezTo>
                    <a:cubicBezTo>
                      <a:pt x="8" y="0"/>
                      <a:pt x="0" y="11"/>
                      <a:pt x="15" y="15"/>
                    </a:cubicBezTo>
                    <a:close/>
                  </a:path>
                </a:pathLst>
              </a:custGeom>
              <a:grpFill/>
              <a:ln w="3175" cap="flat" cmpd="sng">
                <a:solidFill>
                  <a:schemeClr val="bg2"/>
                </a:solidFill>
                <a:prstDash val="solid"/>
                <a:miter lim="800000"/>
                <a:headEnd type="none" w="med" len="med"/>
                <a:tailEnd type="none" w="med" len="med"/>
              </a:ln>
              <a:effectLst/>
            </p:spPr>
            <p:txBody>
              <a:bodyPr/>
              <a:lstStyle/>
              <a:p>
                <a:pPr>
                  <a:defRPr/>
                </a:pPr>
                <a:endParaRPr lang="en-US">
                  <a:ea typeface="+mn-ea"/>
                </a:endParaRPr>
              </a:p>
            </p:txBody>
          </p:sp>
        </p:grpSp>
        <p:sp>
          <p:nvSpPr>
            <p:cNvPr id="119" name="United Kingdom">
              <a:hlinkClick r:id="" action="ppaction://noaction"/>
            </p:cNvPr>
            <p:cNvSpPr>
              <a:spLocks noEditPoints="1"/>
            </p:cNvSpPr>
            <p:nvPr/>
          </p:nvSpPr>
          <p:spPr bwMode="auto">
            <a:xfrm>
              <a:off x="4419600" y="3200400"/>
              <a:ext cx="614363" cy="876300"/>
            </a:xfrm>
            <a:custGeom>
              <a:avLst/>
              <a:gdLst>
                <a:gd name="T0" fmla="*/ 2147483647 w 576"/>
                <a:gd name="T1" fmla="*/ 2147483647 h 822"/>
                <a:gd name="T2" fmla="*/ 2147483647 w 576"/>
                <a:gd name="T3" fmla="*/ 2147483647 h 822"/>
                <a:gd name="T4" fmla="*/ 2147483647 w 576"/>
                <a:gd name="T5" fmla="*/ 2147483647 h 822"/>
                <a:gd name="T6" fmla="*/ 2147483647 w 576"/>
                <a:gd name="T7" fmla="*/ 2147483647 h 822"/>
                <a:gd name="T8" fmla="*/ 2147483647 w 576"/>
                <a:gd name="T9" fmla="*/ 2147483647 h 822"/>
                <a:gd name="T10" fmla="*/ 2147483647 w 576"/>
                <a:gd name="T11" fmla="*/ 2147483647 h 822"/>
                <a:gd name="T12" fmla="*/ 2147483647 w 576"/>
                <a:gd name="T13" fmla="*/ 2147483647 h 822"/>
                <a:gd name="T14" fmla="*/ 2147483647 w 576"/>
                <a:gd name="T15" fmla="*/ 0 h 822"/>
                <a:gd name="T16" fmla="*/ 2147483647 w 576"/>
                <a:gd name="T17" fmla="*/ 0 h 822"/>
                <a:gd name="T18" fmla="*/ 2147483647 w 576"/>
                <a:gd name="T19" fmla="*/ 2147483647 h 822"/>
                <a:gd name="T20" fmla="*/ 2147483647 w 576"/>
                <a:gd name="T21" fmla="*/ 2147483647 h 822"/>
                <a:gd name="T22" fmla="*/ 2147483647 w 576"/>
                <a:gd name="T23" fmla="*/ 2147483647 h 822"/>
                <a:gd name="T24" fmla="*/ 2147483647 w 576"/>
                <a:gd name="T25" fmla="*/ 2147483647 h 822"/>
                <a:gd name="T26" fmla="*/ 2147483647 w 576"/>
                <a:gd name="T27" fmla="*/ 2147483647 h 822"/>
                <a:gd name="T28" fmla="*/ 2147483647 w 576"/>
                <a:gd name="T29" fmla="*/ 2147483647 h 822"/>
                <a:gd name="T30" fmla="*/ 2147483647 w 576"/>
                <a:gd name="T31" fmla="*/ 2147483647 h 822"/>
                <a:gd name="T32" fmla="*/ 2147483647 w 576"/>
                <a:gd name="T33" fmla="*/ 2147483647 h 822"/>
                <a:gd name="T34" fmla="*/ 2147483647 w 576"/>
                <a:gd name="T35" fmla="*/ 2147483647 h 822"/>
                <a:gd name="T36" fmla="*/ 2147483647 w 576"/>
                <a:gd name="T37" fmla="*/ 2147483647 h 822"/>
                <a:gd name="T38" fmla="*/ 2147483647 w 576"/>
                <a:gd name="T39" fmla="*/ 2147483647 h 822"/>
                <a:gd name="T40" fmla="*/ 2147483647 w 576"/>
                <a:gd name="T41" fmla="*/ 2147483647 h 822"/>
                <a:gd name="T42" fmla="*/ 2147483647 w 576"/>
                <a:gd name="T43" fmla="*/ 2147483647 h 822"/>
                <a:gd name="T44" fmla="*/ 2147483647 w 576"/>
                <a:gd name="T45" fmla="*/ 2147483647 h 822"/>
                <a:gd name="T46" fmla="*/ 2147483647 w 576"/>
                <a:gd name="T47" fmla="*/ 2147483647 h 822"/>
                <a:gd name="T48" fmla="*/ 2147483647 w 576"/>
                <a:gd name="T49" fmla="*/ 2147483647 h 822"/>
                <a:gd name="T50" fmla="*/ 2147483647 w 576"/>
                <a:gd name="T51" fmla="*/ 2147483647 h 822"/>
                <a:gd name="T52" fmla="*/ 2147483647 w 576"/>
                <a:gd name="T53" fmla="*/ 2147483647 h 822"/>
                <a:gd name="T54" fmla="*/ 2147483647 w 576"/>
                <a:gd name="T55" fmla="*/ 2147483647 h 822"/>
                <a:gd name="T56" fmla="*/ 2147483647 w 576"/>
                <a:gd name="T57" fmla="*/ 2147483647 h 822"/>
                <a:gd name="T58" fmla="*/ 2147483647 w 576"/>
                <a:gd name="T59" fmla="*/ 2147483647 h 822"/>
                <a:gd name="T60" fmla="*/ 2147483647 w 576"/>
                <a:gd name="T61" fmla="*/ 2147483647 h 822"/>
                <a:gd name="T62" fmla="*/ 2147483647 w 576"/>
                <a:gd name="T63" fmla="*/ 2147483647 h 822"/>
                <a:gd name="T64" fmla="*/ 2147483647 w 576"/>
                <a:gd name="T65" fmla="*/ 2147483647 h 822"/>
                <a:gd name="T66" fmla="*/ 2147483647 w 576"/>
                <a:gd name="T67" fmla="*/ 2147483647 h 822"/>
                <a:gd name="T68" fmla="*/ 2147483647 w 576"/>
                <a:gd name="T69" fmla="*/ 2147483647 h 822"/>
                <a:gd name="T70" fmla="*/ 2147483647 w 576"/>
                <a:gd name="T71" fmla="*/ 2147483647 h 822"/>
                <a:gd name="T72" fmla="*/ 2147483647 w 576"/>
                <a:gd name="T73" fmla="*/ 2147483647 h 822"/>
                <a:gd name="T74" fmla="*/ 2147483647 w 576"/>
                <a:gd name="T75" fmla="*/ 2147483647 h 822"/>
                <a:gd name="T76" fmla="*/ 2147483647 w 576"/>
                <a:gd name="T77" fmla="*/ 2147483647 h 822"/>
                <a:gd name="T78" fmla="*/ 2147483647 w 576"/>
                <a:gd name="T79" fmla="*/ 2147483647 h 822"/>
                <a:gd name="T80" fmla="*/ 2147483647 w 576"/>
                <a:gd name="T81" fmla="*/ 2147483647 h 822"/>
                <a:gd name="T82" fmla="*/ 2147483647 w 576"/>
                <a:gd name="T83" fmla="*/ 2147483647 h 822"/>
                <a:gd name="T84" fmla="*/ 2147483647 w 576"/>
                <a:gd name="T85" fmla="*/ 2147483647 h 822"/>
                <a:gd name="T86" fmla="*/ 2147483647 w 576"/>
                <a:gd name="T87" fmla="*/ 2147483647 h 822"/>
                <a:gd name="T88" fmla="*/ 2147483647 w 576"/>
                <a:gd name="T89" fmla="*/ 2147483647 h 822"/>
                <a:gd name="T90" fmla="*/ 2147483647 w 576"/>
                <a:gd name="T91" fmla="*/ 2147483647 h 822"/>
                <a:gd name="T92" fmla="*/ 2147483647 w 576"/>
                <a:gd name="T93" fmla="*/ 2147483647 h 822"/>
                <a:gd name="T94" fmla="*/ 2147483647 w 576"/>
                <a:gd name="T95" fmla="*/ 2147483647 h 822"/>
                <a:gd name="T96" fmla="*/ 2147483647 w 576"/>
                <a:gd name="T97" fmla="*/ 2147483647 h 822"/>
                <a:gd name="T98" fmla="*/ 2147483647 w 576"/>
                <a:gd name="T99" fmla="*/ 2147483647 h 822"/>
                <a:gd name="T100" fmla="*/ 2147483647 w 576"/>
                <a:gd name="T101" fmla="*/ 2147483647 h 822"/>
                <a:gd name="T102" fmla="*/ 2147483647 w 576"/>
                <a:gd name="T103" fmla="*/ 2147483647 h 822"/>
                <a:gd name="T104" fmla="*/ 2147483647 w 576"/>
                <a:gd name="T105" fmla="*/ 2147483647 h 822"/>
                <a:gd name="T106" fmla="*/ 2147483647 w 576"/>
                <a:gd name="T107" fmla="*/ 2147483647 h 822"/>
                <a:gd name="T108" fmla="*/ 2147483647 w 576"/>
                <a:gd name="T109" fmla="*/ 2147483647 h 822"/>
                <a:gd name="T110" fmla="*/ 2147483647 w 576"/>
                <a:gd name="T111" fmla="*/ 2147483647 h 822"/>
                <a:gd name="T112" fmla="*/ 2147483647 w 576"/>
                <a:gd name="T113" fmla="*/ 2147483647 h 822"/>
                <a:gd name="T114" fmla="*/ 2147483647 w 576"/>
                <a:gd name="T115" fmla="*/ 2147483647 h 822"/>
                <a:gd name="T116" fmla="*/ 2147483647 w 576"/>
                <a:gd name="T117" fmla="*/ 2147483647 h 822"/>
                <a:gd name="T118" fmla="*/ 2147483647 w 576"/>
                <a:gd name="T119" fmla="*/ 2147483647 h 822"/>
                <a:gd name="T120" fmla="*/ 2147483647 w 576"/>
                <a:gd name="T121" fmla="*/ 2147483647 h 822"/>
                <a:gd name="T122" fmla="*/ 2147483647 w 576"/>
                <a:gd name="T123" fmla="*/ 2147483647 h 8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
                <a:gd name="T187" fmla="*/ 0 h 822"/>
                <a:gd name="T188" fmla="*/ 576 w 576"/>
                <a:gd name="T189" fmla="*/ 822 h 8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 h="822">
                  <a:moveTo>
                    <a:pt x="162" y="378"/>
                  </a:moveTo>
                  <a:lnTo>
                    <a:pt x="156" y="378"/>
                  </a:lnTo>
                  <a:lnTo>
                    <a:pt x="150" y="384"/>
                  </a:lnTo>
                  <a:lnTo>
                    <a:pt x="150" y="396"/>
                  </a:lnTo>
                  <a:lnTo>
                    <a:pt x="144" y="414"/>
                  </a:lnTo>
                  <a:lnTo>
                    <a:pt x="156" y="402"/>
                  </a:lnTo>
                  <a:lnTo>
                    <a:pt x="162" y="390"/>
                  </a:lnTo>
                  <a:lnTo>
                    <a:pt x="162" y="378"/>
                  </a:lnTo>
                  <a:close/>
                  <a:moveTo>
                    <a:pt x="132" y="312"/>
                  </a:moveTo>
                  <a:lnTo>
                    <a:pt x="126" y="312"/>
                  </a:lnTo>
                  <a:lnTo>
                    <a:pt x="126" y="336"/>
                  </a:lnTo>
                  <a:lnTo>
                    <a:pt x="132" y="336"/>
                  </a:lnTo>
                  <a:lnTo>
                    <a:pt x="138" y="330"/>
                  </a:lnTo>
                  <a:lnTo>
                    <a:pt x="150" y="330"/>
                  </a:lnTo>
                  <a:lnTo>
                    <a:pt x="144" y="318"/>
                  </a:lnTo>
                  <a:lnTo>
                    <a:pt x="138" y="312"/>
                  </a:lnTo>
                  <a:lnTo>
                    <a:pt x="132" y="312"/>
                  </a:lnTo>
                  <a:close/>
                  <a:moveTo>
                    <a:pt x="114" y="390"/>
                  </a:moveTo>
                  <a:lnTo>
                    <a:pt x="126" y="390"/>
                  </a:lnTo>
                  <a:lnTo>
                    <a:pt x="138" y="384"/>
                  </a:lnTo>
                  <a:lnTo>
                    <a:pt x="138" y="372"/>
                  </a:lnTo>
                  <a:lnTo>
                    <a:pt x="132" y="366"/>
                  </a:lnTo>
                  <a:lnTo>
                    <a:pt x="120" y="366"/>
                  </a:lnTo>
                  <a:lnTo>
                    <a:pt x="114" y="372"/>
                  </a:lnTo>
                  <a:lnTo>
                    <a:pt x="108" y="384"/>
                  </a:lnTo>
                  <a:lnTo>
                    <a:pt x="108" y="390"/>
                  </a:lnTo>
                  <a:lnTo>
                    <a:pt x="114" y="390"/>
                  </a:lnTo>
                  <a:close/>
                  <a:moveTo>
                    <a:pt x="330" y="120"/>
                  </a:moveTo>
                  <a:lnTo>
                    <a:pt x="324" y="120"/>
                  </a:lnTo>
                  <a:lnTo>
                    <a:pt x="318" y="126"/>
                  </a:lnTo>
                  <a:lnTo>
                    <a:pt x="318" y="138"/>
                  </a:lnTo>
                  <a:lnTo>
                    <a:pt x="330" y="138"/>
                  </a:lnTo>
                  <a:lnTo>
                    <a:pt x="336" y="126"/>
                  </a:lnTo>
                  <a:lnTo>
                    <a:pt x="330" y="120"/>
                  </a:lnTo>
                  <a:close/>
                  <a:moveTo>
                    <a:pt x="138" y="258"/>
                  </a:moveTo>
                  <a:lnTo>
                    <a:pt x="138" y="234"/>
                  </a:lnTo>
                  <a:lnTo>
                    <a:pt x="126" y="234"/>
                  </a:lnTo>
                  <a:lnTo>
                    <a:pt x="120" y="240"/>
                  </a:lnTo>
                  <a:lnTo>
                    <a:pt x="120" y="246"/>
                  </a:lnTo>
                  <a:lnTo>
                    <a:pt x="126" y="252"/>
                  </a:lnTo>
                  <a:lnTo>
                    <a:pt x="108" y="252"/>
                  </a:lnTo>
                  <a:lnTo>
                    <a:pt x="108" y="258"/>
                  </a:lnTo>
                  <a:lnTo>
                    <a:pt x="114" y="264"/>
                  </a:lnTo>
                  <a:lnTo>
                    <a:pt x="120" y="264"/>
                  </a:lnTo>
                  <a:lnTo>
                    <a:pt x="126" y="270"/>
                  </a:lnTo>
                  <a:lnTo>
                    <a:pt x="150" y="270"/>
                  </a:lnTo>
                  <a:lnTo>
                    <a:pt x="138" y="258"/>
                  </a:lnTo>
                  <a:close/>
                  <a:moveTo>
                    <a:pt x="474" y="0"/>
                  </a:moveTo>
                  <a:lnTo>
                    <a:pt x="468" y="0"/>
                  </a:lnTo>
                  <a:lnTo>
                    <a:pt x="456" y="12"/>
                  </a:lnTo>
                  <a:lnTo>
                    <a:pt x="474" y="12"/>
                  </a:lnTo>
                  <a:lnTo>
                    <a:pt x="474" y="6"/>
                  </a:lnTo>
                  <a:lnTo>
                    <a:pt x="480" y="0"/>
                  </a:lnTo>
                  <a:lnTo>
                    <a:pt x="474" y="0"/>
                  </a:lnTo>
                  <a:close/>
                  <a:moveTo>
                    <a:pt x="432" y="48"/>
                  </a:moveTo>
                  <a:lnTo>
                    <a:pt x="432" y="66"/>
                  </a:lnTo>
                  <a:lnTo>
                    <a:pt x="438" y="66"/>
                  </a:lnTo>
                  <a:lnTo>
                    <a:pt x="444" y="60"/>
                  </a:lnTo>
                  <a:lnTo>
                    <a:pt x="450" y="48"/>
                  </a:lnTo>
                  <a:lnTo>
                    <a:pt x="450" y="24"/>
                  </a:lnTo>
                  <a:lnTo>
                    <a:pt x="438" y="12"/>
                  </a:lnTo>
                  <a:lnTo>
                    <a:pt x="432" y="24"/>
                  </a:lnTo>
                  <a:lnTo>
                    <a:pt x="426" y="30"/>
                  </a:lnTo>
                  <a:lnTo>
                    <a:pt x="420" y="30"/>
                  </a:lnTo>
                  <a:lnTo>
                    <a:pt x="420" y="42"/>
                  </a:lnTo>
                  <a:lnTo>
                    <a:pt x="426" y="42"/>
                  </a:lnTo>
                  <a:lnTo>
                    <a:pt x="432" y="48"/>
                  </a:lnTo>
                  <a:close/>
                  <a:moveTo>
                    <a:pt x="342" y="138"/>
                  </a:moveTo>
                  <a:lnTo>
                    <a:pt x="342" y="150"/>
                  </a:lnTo>
                  <a:lnTo>
                    <a:pt x="354" y="138"/>
                  </a:lnTo>
                  <a:lnTo>
                    <a:pt x="342" y="138"/>
                  </a:lnTo>
                  <a:close/>
                  <a:moveTo>
                    <a:pt x="192" y="402"/>
                  </a:moveTo>
                  <a:lnTo>
                    <a:pt x="192" y="390"/>
                  </a:lnTo>
                  <a:lnTo>
                    <a:pt x="186" y="384"/>
                  </a:lnTo>
                  <a:lnTo>
                    <a:pt x="186" y="378"/>
                  </a:lnTo>
                  <a:lnTo>
                    <a:pt x="174" y="390"/>
                  </a:lnTo>
                  <a:lnTo>
                    <a:pt x="174" y="396"/>
                  </a:lnTo>
                  <a:lnTo>
                    <a:pt x="180" y="402"/>
                  </a:lnTo>
                  <a:lnTo>
                    <a:pt x="192" y="402"/>
                  </a:lnTo>
                  <a:close/>
                  <a:moveTo>
                    <a:pt x="504" y="588"/>
                  </a:moveTo>
                  <a:lnTo>
                    <a:pt x="498" y="594"/>
                  </a:lnTo>
                  <a:lnTo>
                    <a:pt x="498" y="600"/>
                  </a:lnTo>
                  <a:lnTo>
                    <a:pt x="480" y="600"/>
                  </a:lnTo>
                  <a:lnTo>
                    <a:pt x="480" y="588"/>
                  </a:lnTo>
                  <a:lnTo>
                    <a:pt x="486" y="576"/>
                  </a:lnTo>
                  <a:lnTo>
                    <a:pt x="498" y="564"/>
                  </a:lnTo>
                  <a:lnTo>
                    <a:pt x="492" y="558"/>
                  </a:lnTo>
                  <a:lnTo>
                    <a:pt x="456" y="540"/>
                  </a:lnTo>
                  <a:lnTo>
                    <a:pt x="450" y="540"/>
                  </a:lnTo>
                  <a:lnTo>
                    <a:pt x="444" y="534"/>
                  </a:lnTo>
                  <a:lnTo>
                    <a:pt x="450" y="534"/>
                  </a:lnTo>
                  <a:lnTo>
                    <a:pt x="456" y="528"/>
                  </a:lnTo>
                  <a:lnTo>
                    <a:pt x="480" y="528"/>
                  </a:lnTo>
                  <a:lnTo>
                    <a:pt x="468" y="516"/>
                  </a:lnTo>
                  <a:lnTo>
                    <a:pt x="468" y="510"/>
                  </a:lnTo>
                  <a:lnTo>
                    <a:pt x="456" y="498"/>
                  </a:lnTo>
                  <a:lnTo>
                    <a:pt x="450" y="486"/>
                  </a:lnTo>
                  <a:lnTo>
                    <a:pt x="432" y="468"/>
                  </a:lnTo>
                  <a:lnTo>
                    <a:pt x="420" y="468"/>
                  </a:lnTo>
                  <a:lnTo>
                    <a:pt x="414" y="456"/>
                  </a:lnTo>
                  <a:lnTo>
                    <a:pt x="402" y="450"/>
                  </a:lnTo>
                  <a:lnTo>
                    <a:pt x="390" y="438"/>
                  </a:lnTo>
                  <a:lnTo>
                    <a:pt x="390" y="414"/>
                  </a:lnTo>
                  <a:lnTo>
                    <a:pt x="396" y="402"/>
                  </a:lnTo>
                  <a:lnTo>
                    <a:pt x="396" y="390"/>
                  </a:lnTo>
                  <a:lnTo>
                    <a:pt x="384" y="390"/>
                  </a:lnTo>
                  <a:lnTo>
                    <a:pt x="378" y="384"/>
                  </a:lnTo>
                  <a:lnTo>
                    <a:pt x="372" y="372"/>
                  </a:lnTo>
                  <a:lnTo>
                    <a:pt x="360" y="360"/>
                  </a:lnTo>
                  <a:lnTo>
                    <a:pt x="342" y="354"/>
                  </a:lnTo>
                  <a:lnTo>
                    <a:pt x="324" y="354"/>
                  </a:lnTo>
                  <a:lnTo>
                    <a:pt x="306" y="360"/>
                  </a:lnTo>
                  <a:lnTo>
                    <a:pt x="294" y="366"/>
                  </a:lnTo>
                  <a:lnTo>
                    <a:pt x="288" y="366"/>
                  </a:lnTo>
                  <a:lnTo>
                    <a:pt x="270" y="348"/>
                  </a:lnTo>
                  <a:lnTo>
                    <a:pt x="282" y="348"/>
                  </a:lnTo>
                  <a:lnTo>
                    <a:pt x="294" y="354"/>
                  </a:lnTo>
                  <a:lnTo>
                    <a:pt x="306" y="354"/>
                  </a:lnTo>
                  <a:lnTo>
                    <a:pt x="330" y="342"/>
                  </a:lnTo>
                  <a:lnTo>
                    <a:pt x="336" y="336"/>
                  </a:lnTo>
                  <a:lnTo>
                    <a:pt x="330" y="336"/>
                  </a:lnTo>
                  <a:lnTo>
                    <a:pt x="324" y="330"/>
                  </a:lnTo>
                  <a:lnTo>
                    <a:pt x="306" y="330"/>
                  </a:lnTo>
                  <a:lnTo>
                    <a:pt x="330" y="324"/>
                  </a:lnTo>
                  <a:lnTo>
                    <a:pt x="336" y="318"/>
                  </a:lnTo>
                  <a:lnTo>
                    <a:pt x="348" y="312"/>
                  </a:lnTo>
                  <a:lnTo>
                    <a:pt x="360" y="300"/>
                  </a:lnTo>
                  <a:lnTo>
                    <a:pt x="360" y="288"/>
                  </a:lnTo>
                  <a:lnTo>
                    <a:pt x="366" y="276"/>
                  </a:lnTo>
                  <a:lnTo>
                    <a:pt x="372" y="270"/>
                  </a:lnTo>
                  <a:lnTo>
                    <a:pt x="378" y="258"/>
                  </a:lnTo>
                  <a:lnTo>
                    <a:pt x="384" y="252"/>
                  </a:lnTo>
                  <a:lnTo>
                    <a:pt x="396" y="246"/>
                  </a:lnTo>
                  <a:lnTo>
                    <a:pt x="402" y="246"/>
                  </a:lnTo>
                  <a:lnTo>
                    <a:pt x="402" y="240"/>
                  </a:lnTo>
                  <a:lnTo>
                    <a:pt x="396" y="234"/>
                  </a:lnTo>
                  <a:lnTo>
                    <a:pt x="318" y="234"/>
                  </a:lnTo>
                  <a:lnTo>
                    <a:pt x="318" y="228"/>
                  </a:lnTo>
                  <a:lnTo>
                    <a:pt x="288" y="228"/>
                  </a:lnTo>
                  <a:lnTo>
                    <a:pt x="276" y="234"/>
                  </a:lnTo>
                  <a:lnTo>
                    <a:pt x="264" y="234"/>
                  </a:lnTo>
                  <a:lnTo>
                    <a:pt x="258" y="240"/>
                  </a:lnTo>
                  <a:lnTo>
                    <a:pt x="252" y="240"/>
                  </a:lnTo>
                  <a:lnTo>
                    <a:pt x="264" y="228"/>
                  </a:lnTo>
                  <a:lnTo>
                    <a:pt x="252" y="216"/>
                  </a:lnTo>
                  <a:lnTo>
                    <a:pt x="270" y="210"/>
                  </a:lnTo>
                  <a:lnTo>
                    <a:pt x="300" y="192"/>
                  </a:lnTo>
                  <a:lnTo>
                    <a:pt x="312" y="186"/>
                  </a:lnTo>
                  <a:lnTo>
                    <a:pt x="324" y="162"/>
                  </a:lnTo>
                  <a:lnTo>
                    <a:pt x="318" y="156"/>
                  </a:lnTo>
                  <a:lnTo>
                    <a:pt x="288" y="156"/>
                  </a:lnTo>
                  <a:lnTo>
                    <a:pt x="276" y="162"/>
                  </a:lnTo>
                  <a:lnTo>
                    <a:pt x="258" y="168"/>
                  </a:lnTo>
                  <a:lnTo>
                    <a:pt x="240" y="168"/>
                  </a:lnTo>
                  <a:lnTo>
                    <a:pt x="228" y="162"/>
                  </a:lnTo>
                  <a:lnTo>
                    <a:pt x="216" y="162"/>
                  </a:lnTo>
                  <a:lnTo>
                    <a:pt x="210" y="168"/>
                  </a:lnTo>
                  <a:lnTo>
                    <a:pt x="210" y="174"/>
                  </a:lnTo>
                  <a:lnTo>
                    <a:pt x="216" y="180"/>
                  </a:lnTo>
                  <a:lnTo>
                    <a:pt x="204" y="180"/>
                  </a:lnTo>
                  <a:lnTo>
                    <a:pt x="192" y="192"/>
                  </a:lnTo>
                  <a:lnTo>
                    <a:pt x="192" y="210"/>
                  </a:lnTo>
                  <a:lnTo>
                    <a:pt x="198" y="216"/>
                  </a:lnTo>
                  <a:lnTo>
                    <a:pt x="156" y="222"/>
                  </a:lnTo>
                  <a:lnTo>
                    <a:pt x="156" y="234"/>
                  </a:lnTo>
                  <a:lnTo>
                    <a:pt x="168" y="240"/>
                  </a:lnTo>
                  <a:lnTo>
                    <a:pt x="180" y="264"/>
                  </a:lnTo>
                  <a:lnTo>
                    <a:pt x="162" y="282"/>
                  </a:lnTo>
                  <a:lnTo>
                    <a:pt x="162" y="294"/>
                  </a:lnTo>
                  <a:lnTo>
                    <a:pt x="144" y="300"/>
                  </a:lnTo>
                  <a:lnTo>
                    <a:pt x="156" y="312"/>
                  </a:lnTo>
                  <a:lnTo>
                    <a:pt x="168" y="312"/>
                  </a:lnTo>
                  <a:lnTo>
                    <a:pt x="180" y="306"/>
                  </a:lnTo>
                  <a:lnTo>
                    <a:pt x="186" y="300"/>
                  </a:lnTo>
                  <a:lnTo>
                    <a:pt x="186" y="318"/>
                  </a:lnTo>
                  <a:lnTo>
                    <a:pt x="180" y="318"/>
                  </a:lnTo>
                  <a:lnTo>
                    <a:pt x="168" y="330"/>
                  </a:lnTo>
                  <a:lnTo>
                    <a:pt x="156" y="336"/>
                  </a:lnTo>
                  <a:lnTo>
                    <a:pt x="156" y="360"/>
                  </a:lnTo>
                  <a:lnTo>
                    <a:pt x="162" y="372"/>
                  </a:lnTo>
                  <a:lnTo>
                    <a:pt x="168" y="366"/>
                  </a:lnTo>
                  <a:lnTo>
                    <a:pt x="198" y="366"/>
                  </a:lnTo>
                  <a:lnTo>
                    <a:pt x="210" y="360"/>
                  </a:lnTo>
                  <a:lnTo>
                    <a:pt x="216" y="354"/>
                  </a:lnTo>
                  <a:lnTo>
                    <a:pt x="198" y="372"/>
                  </a:lnTo>
                  <a:lnTo>
                    <a:pt x="210" y="402"/>
                  </a:lnTo>
                  <a:lnTo>
                    <a:pt x="204" y="408"/>
                  </a:lnTo>
                  <a:lnTo>
                    <a:pt x="198" y="420"/>
                  </a:lnTo>
                  <a:lnTo>
                    <a:pt x="186" y="426"/>
                  </a:lnTo>
                  <a:lnTo>
                    <a:pt x="180" y="438"/>
                  </a:lnTo>
                  <a:lnTo>
                    <a:pt x="180" y="450"/>
                  </a:lnTo>
                  <a:lnTo>
                    <a:pt x="186" y="456"/>
                  </a:lnTo>
                  <a:lnTo>
                    <a:pt x="204" y="456"/>
                  </a:lnTo>
                  <a:lnTo>
                    <a:pt x="216" y="450"/>
                  </a:lnTo>
                  <a:lnTo>
                    <a:pt x="240" y="450"/>
                  </a:lnTo>
                  <a:lnTo>
                    <a:pt x="252" y="444"/>
                  </a:lnTo>
                  <a:lnTo>
                    <a:pt x="258" y="438"/>
                  </a:lnTo>
                  <a:lnTo>
                    <a:pt x="270" y="432"/>
                  </a:lnTo>
                  <a:lnTo>
                    <a:pt x="300" y="438"/>
                  </a:lnTo>
                  <a:lnTo>
                    <a:pt x="288" y="444"/>
                  </a:lnTo>
                  <a:lnTo>
                    <a:pt x="264" y="468"/>
                  </a:lnTo>
                  <a:lnTo>
                    <a:pt x="264" y="474"/>
                  </a:lnTo>
                  <a:lnTo>
                    <a:pt x="282" y="492"/>
                  </a:lnTo>
                  <a:lnTo>
                    <a:pt x="294" y="492"/>
                  </a:lnTo>
                  <a:lnTo>
                    <a:pt x="300" y="498"/>
                  </a:lnTo>
                  <a:lnTo>
                    <a:pt x="306" y="498"/>
                  </a:lnTo>
                  <a:lnTo>
                    <a:pt x="312" y="516"/>
                  </a:lnTo>
                  <a:lnTo>
                    <a:pt x="294" y="534"/>
                  </a:lnTo>
                  <a:lnTo>
                    <a:pt x="294" y="564"/>
                  </a:lnTo>
                  <a:lnTo>
                    <a:pt x="222" y="564"/>
                  </a:lnTo>
                  <a:lnTo>
                    <a:pt x="216" y="558"/>
                  </a:lnTo>
                  <a:lnTo>
                    <a:pt x="198" y="558"/>
                  </a:lnTo>
                  <a:lnTo>
                    <a:pt x="192" y="564"/>
                  </a:lnTo>
                  <a:lnTo>
                    <a:pt x="210" y="582"/>
                  </a:lnTo>
                  <a:lnTo>
                    <a:pt x="186" y="600"/>
                  </a:lnTo>
                  <a:lnTo>
                    <a:pt x="228" y="594"/>
                  </a:lnTo>
                  <a:lnTo>
                    <a:pt x="228" y="618"/>
                  </a:lnTo>
                  <a:lnTo>
                    <a:pt x="216" y="642"/>
                  </a:lnTo>
                  <a:lnTo>
                    <a:pt x="210" y="648"/>
                  </a:lnTo>
                  <a:lnTo>
                    <a:pt x="198" y="654"/>
                  </a:lnTo>
                  <a:lnTo>
                    <a:pt x="180" y="660"/>
                  </a:lnTo>
                  <a:lnTo>
                    <a:pt x="168" y="666"/>
                  </a:lnTo>
                  <a:lnTo>
                    <a:pt x="162" y="666"/>
                  </a:lnTo>
                  <a:lnTo>
                    <a:pt x="162" y="690"/>
                  </a:lnTo>
                  <a:lnTo>
                    <a:pt x="168" y="696"/>
                  </a:lnTo>
                  <a:lnTo>
                    <a:pt x="174" y="696"/>
                  </a:lnTo>
                  <a:lnTo>
                    <a:pt x="180" y="690"/>
                  </a:lnTo>
                  <a:lnTo>
                    <a:pt x="192" y="684"/>
                  </a:lnTo>
                  <a:lnTo>
                    <a:pt x="198" y="678"/>
                  </a:lnTo>
                  <a:lnTo>
                    <a:pt x="204" y="684"/>
                  </a:lnTo>
                  <a:lnTo>
                    <a:pt x="204" y="690"/>
                  </a:lnTo>
                  <a:lnTo>
                    <a:pt x="210" y="696"/>
                  </a:lnTo>
                  <a:lnTo>
                    <a:pt x="234" y="696"/>
                  </a:lnTo>
                  <a:lnTo>
                    <a:pt x="240" y="702"/>
                  </a:lnTo>
                  <a:lnTo>
                    <a:pt x="252" y="708"/>
                  </a:lnTo>
                  <a:lnTo>
                    <a:pt x="258" y="708"/>
                  </a:lnTo>
                  <a:lnTo>
                    <a:pt x="276" y="702"/>
                  </a:lnTo>
                  <a:lnTo>
                    <a:pt x="288" y="696"/>
                  </a:lnTo>
                  <a:lnTo>
                    <a:pt x="294" y="690"/>
                  </a:lnTo>
                  <a:lnTo>
                    <a:pt x="318" y="690"/>
                  </a:lnTo>
                  <a:lnTo>
                    <a:pt x="312" y="696"/>
                  </a:lnTo>
                  <a:lnTo>
                    <a:pt x="300" y="702"/>
                  </a:lnTo>
                  <a:lnTo>
                    <a:pt x="294" y="714"/>
                  </a:lnTo>
                  <a:lnTo>
                    <a:pt x="282" y="720"/>
                  </a:lnTo>
                  <a:lnTo>
                    <a:pt x="276" y="726"/>
                  </a:lnTo>
                  <a:lnTo>
                    <a:pt x="210" y="726"/>
                  </a:lnTo>
                  <a:lnTo>
                    <a:pt x="210" y="738"/>
                  </a:lnTo>
                  <a:lnTo>
                    <a:pt x="198" y="738"/>
                  </a:lnTo>
                  <a:lnTo>
                    <a:pt x="186" y="744"/>
                  </a:lnTo>
                  <a:lnTo>
                    <a:pt x="180" y="750"/>
                  </a:lnTo>
                  <a:lnTo>
                    <a:pt x="180" y="768"/>
                  </a:lnTo>
                  <a:lnTo>
                    <a:pt x="174" y="774"/>
                  </a:lnTo>
                  <a:lnTo>
                    <a:pt x="144" y="774"/>
                  </a:lnTo>
                  <a:lnTo>
                    <a:pt x="144" y="780"/>
                  </a:lnTo>
                  <a:lnTo>
                    <a:pt x="138" y="786"/>
                  </a:lnTo>
                  <a:lnTo>
                    <a:pt x="138" y="792"/>
                  </a:lnTo>
                  <a:lnTo>
                    <a:pt x="126" y="804"/>
                  </a:lnTo>
                  <a:lnTo>
                    <a:pt x="114" y="810"/>
                  </a:lnTo>
                  <a:lnTo>
                    <a:pt x="108" y="810"/>
                  </a:lnTo>
                  <a:lnTo>
                    <a:pt x="108" y="816"/>
                  </a:lnTo>
                  <a:lnTo>
                    <a:pt x="114" y="816"/>
                  </a:lnTo>
                  <a:lnTo>
                    <a:pt x="120" y="822"/>
                  </a:lnTo>
                  <a:lnTo>
                    <a:pt x="150" y="822"/>
                  </a:lnTo>
                  <a:lnTo>
                    <a:pt x="156" y="810"/>
                  </a:lnTo>
                  <a:lnTo>
                    <a:pt x="174" y="792"/>
                  </a:lnTo>
                  <a:lnTo>
                    <a:pt x="210" y="792"/>
                  </a:lnTo>
                  <a:lnTo>
                    <a:pt x="216" y="798"/>
                  </a:lnTo>
                  <a:lnTo>
                    <a:pt x="228" y="804"/>
                  </a:lnTo>
                  <a:lnTo>
                    <a:pt x="240" y="804"/>
                  </a:lnTo>
                  <a:lnTo>
                    <a:pt x="246" y="792"/>
                  </a:lnTo>
                  <a:lnTo>
                    <a:pt x="252" y="786"/>
                  </a:lnTo>
                  <a:lnTo>
                    <a:pt x="258" y="774"/>
                  </a:lnTo>
                  <a:lnTo>
                    <a:pt x="270" y="762"/>
                  </a:lnTo>
                  <a:lnTo>
                    <a:pt x="288" y="762"/>
                  </a:lnTo>
                  <a:lnTo>
                    <a:pt x="300" y="774"/>
                  </a:lnTo>
                  <a:lnTo>
                    <a:pt x="330" y="774"/>
                  </a:lnTo>
                  <a:lnTo>
                    <a:pt x="354" y="762"/>
                  </a:lnTo>
                  <a:lnTo>
                    <a:pt x="360" y="762"/>
                  </a:lnTo>
                  <a:lnTo>
                    <a:pt x="366" y="768"/>
                  </a:lnTo>
                  <a:lnTo>
                    <a:pt x="378" y="768"/>
                  </a:lnTo>
                  <a:lnTo>
                    <a:pt x="390" y="774"/>
                  </a:lnTo>
                  <a:lnTo>
                    <a:pt x="396" y="774"/>
                  </a:lnTo>
                  <a:lnTo>
                    <a:pt x="396" y="768"/>
                  </a:lnTo>
                  <a:lnTo>
                    <a:pt x="390" y="762"/>
                  </a:lnTo>
                  <a:lnTo>
                    <a:pt x="390" y="750"/>
                  </a:lnTo>
                  <a:lnTo>
                    <a:pt x="396" y="750"/>
                  </a:lnTo>
                  <a:lnTo>
                    <a:pt x="408" y="756"/>
                  </a:lnTo>
                  <a:lnTo>
                    <a:pt x="414" y="762"/>
                  </a:lnTo>
                  <a:lnTo>
                    <a:pt x="426" y="756"/>
                  </a:lnTo>
                  <a:lnTo>
                    <a:pt x="498" y="756"/>
                  </a:lnTo>
                  <a:lnTo>
                    <a:pt x="522" y="750"/>
                  </a:lnTo>
                  <a:lnTo>
                    <a:pt x="534" y="744"/>
                  </a:lnTo>
                  <a:lnTo>
                    <a:pt x="540" y="732"/>
                  </a:lnTo>
                  <a:lnTo>
                    <a:pt x="546" y="726"/>
                  </a:lnTo>
                  <a:lnTo>
                    <a:pt x="552" y="714"/>
                  </a:lnTo>
                  <a:lnTo>
                    <a:pt x="498" y="708"/>
                  </a:lnTo>
                  <a:lnTo>
                    <a:pt x="522" y="702"/>
                  </a:lnTo>
                  <a:lnTo>
                    <a:pt x="516" y="684"/>
                  </a:lnTo>
                  <a:lnTo>
                    <a:pt x="528" y="672"/>
                  </a:lnTo>
                  <a:lnTo>
                    <a:pt x="540" y="666"/>
                  </a:lnTo>
                  <a:lnTo>
                    <a:pt x="546" y="666"/>
                  </a:lnTo>
                  <a:lnTo>
                    <a:pt x="558" y="660"/>
                  </a:lnTo>
                  <a:lnTo>
                    <a:pt x="564" y="654"/>
                  </a:lnTo>
                  <a:lnTo>
                    <a:pt x="576" y="618"/>
                  </a:lnTo>
                  <a:lnTo>
                    <a:pt x="570" y="606"/>
                  </a:lnTo>
                  <a:lnTo>
                    <a:pt x="564" y="600"/>
                  </a:lnTo>
                  <a:lnTo>
                    <a:pt x="552" y="594"/>
                  </a:lnTo>
                  <a:lnTo>
                    <a:pt x="540" y="594"/>
                  </a:lnTo>
                  <a:lnTo>
                    <a:pt x="528" y="588"/>
                  </a:lnTo>
                  <a:lnTo>
                    <a:pt x="504" y="588"/>
                  </a:lnTo>
                  <a:close/>
                  <a:moveTo>
                    <a:pt x="222" y="486"/>
                  </a:moveTo>
                  <a:lnTo>
                    <a:pt x="216" y="480"/>
                  </a:lnTo>
                  <a:lnTo>
                    <a:pt x="204" y="480"/>
                  </a:lnTo>
                  <a:lnTo>
                    <a:pt x="204" y="486"/>
                  </a:lnTo>
                  <a:lnTo>
                    <a:pt x="198" y="498"/>
                  </a:lnTo>
                  <a:lnTo>
                    <a:pt x="192" y="504"/>
                  </a:lnTo>
                  <a:lnTo>
                    <a:pt x="210" y="504"/>
                  </a:lnTo>
                  <a:lnTo>
                    <a:pt x="222" y="492"/>
                  </a:lnTo>
                  <a:lnTo>
                    <a:pt x="222" y="486"/>
                  </a:lnTo>
                  <a:close/>
                  <a:moveTo>
                    <a:pt x="126" y="504"/>
                  </a:moveTo>
                  <a:lnTo>
                    <a:pt x="132" y="498"/>
                  </a:lnTo>
                  <a:lnTo>
                    <a:pt x="132" y="492"/>
                  </a:lnTo>
                  <a:lnTo>
                    <a:pt x="144" y="492"/>
                  </a:lnTo>
                  <a:lnTo>
                    <a:pt x="150" y="480"/>
                  </a:lnTo>
                  <a:lnTo>
                    <a:pt x="156" y="474"/>
                  </a:lnTo>
                  <a:lnTo>
                    <a:pt x="156" y="462"/>
                  </a:lnTo>
                  <a:lnTo>
                    <a:pt x="138" y="444"/>
                  </a:lnTo>
                  <a:lnTo>
                    <a:pt x="138" y="432"/>
                  </a:lnTo>
                  <a:lnTo>
                    <a:pt x="132" y="438"/>
                  </a:lnTo>
                  <a:lnTo>
                    <a:pt x="126" y="426"/>
                  </a:lnTo>
                  <a:lnTo>
                    <a:pt x="120" y="420"/>
                  </a:lnTo>
                  <a:lnTo>
                    <a:pt x="78" y="420"/>
                  </a:lnTo>
                  <a:lnTo>
                    <a:pt x="72" y="426"/>
                  </a:lnTo>
                  <a:lnTo>
                    <a:pt x="30" y="450"/>
                  </a:lnTo>
                  <a:lnTo>
                    <a:pt x="30" y="462"/>
                  </a:lnTo>
                  <a:lnTo>
                    <a:pt x="24" y="462"/>
                  </a:lnTo>
                  <a:lnTo>
                    <a:pt x="18" y="468"/>
                  </a:lnTo>
                  <a:lnTo>
                    <a:pt x="12" y="468"/>
                  </a:lnTo>
                  <a:lnTo>
                    <a:pt x="0" y="480"/>
                  </a:lnTo>
                  <a:lnTo>
                    <a:pt x="6" y="486"/>
                  </a:lnTo>
                  <a:lnTo>
                    <a:pt x="30" y="498"/>
                  </a:lnTo>
                  <a:lnTo>
                    <a:pt x="42" y="498"/>
                  </a:lnTo>
                  <a:lnTo>
                    <a:pt x="66" y="474"/>
                  </a:lnTo>
                  <a:lnTo>
                    <a:pt x="84" y="498"/>
                  </a:lnTo>
                  <a:lnTo>
                    <a:pt x="120" y="504"/>
                  </a:lnTo>
                  <a:lnTo>
                    <a:pt x="126" y="504"/>
                  </a:lnTo>
                  <a:close/>
                  <a:moveTo>
                    <a:pt x="78" y="228"/>
                  </a:moveTo>
                  <a:lnTo>
                    <a:pt x="72" y="228"/>
                  </a:lnTo>
                  <a:lnTo>
                    <a:pt x="66" y="234"/>
                  </a:lnTo>
                  <a:lnTo>
                    <a:pt x="66" y="240"/>
                  </a:lnTo>
                  <a:lnTo>
                    <a:pt x="84" y="240"/>
                  </a:lnTo>
                  <a:lnTo>
                    <a:pt x="84" y="228"/>
                  </a:lnTo>
                  <a:lnTo>
                    <a:pt x="78" y="228"/>
                  </a:lnTo>
                  <a:close/>
                  <a:moveTo>
                    <a:pt x="108" y="210"/>
                  </a:moveTo>
                  <a:lnTo>
                    <a:pt x="126" y="210"/>
                  </a:lnTo>
                  <a:lnTo>
                    <a:pt x="132" y="204"/>
                  </a:lnTo>
                  <a:lnTo>
                    <a:pt x="132" y="198"/>
                  </a:lnTo>
                  <a:lnTo>
                    <a:pt x="138" y="186"/>
                  </a:lnTo>
                  <a:lnTo>
                    <a:pt x="150" y="174"/>
                  </a:lnTo>
                  <a:lnTo>
                    <a:pt x="150" y="168"/>
                  </a:lnTo>
                  <a:lnTo>
                    <a:pt x="138" y="174"/>
                  </a:lnTo>
                  <a:lnTo>
                    <a:pt x="132" y="174"/>
                  </a:lnTo>
                  <a:lnTo>
                    <a:pt x="114" y="192"/>
                  </a:lnTo>
                  <a:lnTo>
                    <a:pt x="108" y="186"/>
                  </a:lnTo>
                  <a:lnTo>
                    <a:pt x="96" y="186"/>
                  </a:lnTo>
                  <a:lnTo>
                    <a:pt x="90" y="192"/>
                  </a:lnTo>
                  <a:lnTo>
                    <a:pt x="90" y="210"/>
                  </a:lnTo>
                  <a:lnTo>
                    <a:pt x="96" y="216"/>
                  </a:lnTo>
                  <a:lnTo>
                    <a:pt x="96" y="228"/>
                  </a:lnTo>
                  <a:lnTo>
                    <a:pt x="108" y="210"/>
                  </a:lnTo>
                  <a:close/>
                  <a:moveTo>
                    <a:pt x="72" y="252"/>
                  </a:moveTo>
                  <a:lnTo>
                    <a:pt x="60" y="282"/>
                  </a:lnTo>
                  <a:lnTo>
                    <a:pt x="78" y="258"/>
                  </a:lnTo>
                  <a:lnTo>
                    <a:pt x="72" y="252"/>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20" name="Ukraine">
              <a:hlinkClick r:id="" action="ppaction://noaction"/>
            </p:cNvPr>
            <p:cNvSpPr>
              <a:spLocks/>
            </p:cNvSpPr>
            <p:nvPr/>
          </p:nvSpPr>
          <p:spPr bwMode="auto">
            <a:xfrm>
              <a:off x="6376988" y="3876675"/>
              <a:ext cx="1189037" cy="665163"/>
            </a:xfrm>
            <a:custGeom>
              <a:avLst/>
              <a:gdLst>
                <a:gd name="T0" fmla="*/ 2147483647 w 1116"/>
                <a:gd name="T1" fmla="*/ 2147483647 h 624"/>
                <a:gd name="T2" fmla="*/ 2147483647 w 1116"/>
                <a:gd name="T3" fmla="*/ 2147483647 h 624"/>
                <a:gd name="T4" fmla="*/ 2147483647 w 1116"/>
                <a:gd name="T5" fmla="*/ 2147483647 h 624"/>
                <a:gd name="T6" fmla="*/ 2147483647 w 1116"/>
                <a:gd name="T7" fmla="*/ 2147483647 h 624"/>
                <a:gd name="T8" fmla="*/ 2147483647 w 1116"/>
                <a:gd name="T9" fmla="*/ 2147483647 h 624"/>
                <a:gd name="T10" fmla="*/ 2147483647 w 1116"/>
                <a:gd name="T11" fmla="*/ 2147483647 h 624"/>
                <a:gd name="T12" fmla="*/ 2147483647 w 1116"/>
                <a:gd name="T13" fmla="*/ 2147483647 h 624"/>
                <a:gd name="T14" fmla="*/ 2147483647 w 1116"/>
                <a:gd name="T15" fmla="*/ 2147483647 h 624"/>
                <a:gd name="T16" fmla="*/ 2147483647 w 1116"/>
                <a:gd name="T17" fmla="*/ 2147483647 h 624"/>
                <a:gd name="T18" fmla="*/ 2147483647 w 1116"/>
                <a:gd name="T19" fmla="*/ 2147483647 h 624"/>
                <a:gd name="T20" fmla="*/ 2147483647 w 1116"/>
                <a:gd name="T21" fmla="*/ 2147483647 h 624"/>
                <a:gd name="T22" fmla="*/ 2147483647 w 1116"/>
                <a:gd name="T23" fmla="*/ 2147483647 h 624"/>
                <a:gd name="T24" fmla="*/ 2147483647 w 1116"/>
                <a:gd name="T25" fmla="*/ 2147483647 h 624"/>
                <a:gd name="T26" fmla="*/ 2147483647 w 1116"/>
                <a:gd name="T27" fmla="*/ 2147483647 h 624"/>
                <a:gd name="T28" fmla="*/ 2147483647 w 1116"/>
                <a:gd name="T29" fmla="*/ 2147483647 h 624"/>
                <a:gd name="T30" fmla="*/ 2147483647 w 1116"/>
                <a:gd name="T31" fmla="*/ 2147483647 h 624"/>
                <a:gd name="T32" fmla="*/ 2147483647 w 1116"/>
                <a:gd name="T33" fmla="*/ 2147483647 h 624"/>
                <a:gd name="T34" fmla="*/ 2147483647 w 1116"/>
                <a:gd name="T35" fmla="*/ 2147483647 h 624"/>
                <a:gd name="T36" fmla="*/ 2147483647 w 1116"/>
                <a:gd name="T37" fmla="*/ 2147483647 h 624"/>
                <a:gd name="T38" fmla="*/ 2147483647 w 1116"/>
                <a:gd name="T39" fmla="*/ 2147483647 h 624"/>
                <a:gd name="T40" fmla="*/ 2147483647 w 1116"/>
                <a:gd name="T41" fmla="*/ 2147483647 h 624"/>
                <a:gd name="T42" fmla="*/ 2147483647 w 1116"/>
                <a:gd name="T43" fmla="*/ 2147483647 h 624"/>
                <a:gd name="T44" fmla="*/ 2147483647 w 1116"/>
                <a:gd name="T45" fmla="*/ 2147483647 h 624"/>
                <a:gd name="T46" fmla="*/ 2147483647 w 1116"/>
                <a:gd name="T47" fmla="*/ 2147483647 h 624"/>
                <a:gd name="T48" fmla="*/ 2147483647 w 1116"/>
                <a:gd name="T49" fmla="*/ 2147483647 h 624"/>
                <a:gd name="T50" fmla="*/ 2147483647 w 1116"/>
                <a:gd name="T51" fmla="*/ 2147483647 h 624"/>
                <a:gd name="T52" fmla="*/ 2147483647 w 1116"/>
                <a:gd name="T53" fmla="*/ 2147483647 h 624"/>
                <a:gd name="T54" fmla="*/ 2147483647 w 1116"/>
                <a:gd name="T55" fmla="*/ 2147483647 h 624"/>
                <a:gd name="T56" fmla="*/ 2147483647 w 1116"/>
                <a:gd name="T57" fmla="*/ 2147483647 h 624"/>
                <a:gd name="T58" fmla="*/ 2147483647 w 1116"/>
                <a:gd name="T59" fmla="*/ 2147483647 h 624"/>
                <a:gd name="T60" fmla="*/ 2147483647 w 1116"/>
                <a:gd name="T61" fmla="*/ 2147483647 h 624"/>
                <a:gd name="T62" fmla="*/ 2147483647 w 1116"/>
                <a:gd name="T63" fmla="*/ 2147483647 h 624"/>
                <a:gd name="T64" fmla="*/ 2147483647 w 1116"/>
                <a:gd name="T65" fmla="*/ 2147483647 h 624"/>
                <a:gd name="T66" fmla="*/ 2147483647 w 1116"/>
                <a:gd name="T67" fmla="*/ 2147483647 h 624"/>
                <a:gd name="T68" fmla="*/ 2147483647 w 1116"/>
                <a:gd name="T69" fmla="*/ 2147483647 h 624"/>
                <a:gd name="T70" fmla="*/ 2147483647 w 1116"/>
                <a:gd name="T71" fmla="*/ 2147483647 h 624"/>
                <a:gd name="T72" fmla="*/ 2147483647 w 1116"/>
                <a:gd name="T73" fmla="*/ 2147483647 h 624"/>
                <a:gd name="T74" fmla="*/ 2147483647 w 1116"/>
                <a:gd name="T75" fmla="*/ 2147483647 h 624"/>
                <a:gd name="T76" fmla="*/ 2147483647 w 1116"/>
                <a:gd name="T77" fmla="*/ 2147483647 h 624"/>
                <a:gd name="T78" fmla="*/ 2147483647 w 1116"/>
                <a:gd name="T79" fmla="*/ 2147483647 h 624"/>
                <a:gd name="T80" fmla="*/ 2147483647 w 1116"/>
                <a:gd name="T81" fmla="*/ 2147483647 h 624"/>
                <a:gd name="T82" fmla="*/ 2147483647 w 1116"/>
                <a:gd name="T83" fmla="*/ 2147483647 h 624"/>
                <a:gd name="T84" fmla="*/ 2147483647 w 1116"/>
                <a:gd name="T85" fmla="*/ 2147483647 h 624"/>
                <a:gd name="T86" fmla="*/ 2147483647 w 1116"/>
                <a:gd name="T87" fmla="*/ 2147483647 h 624"/>
                <a:gd name="T88" fmla="*/ 2147483647 w 1116"/>
                <a:gd name="T89" fmla="*/ 0 h 624"/>
                <a:gd name="T90" fmla="*/ 2147483647 w 1116"/>
                <a:gd name="T91" fmla="*/ 2147483647 h 624"/>
                <a:gd name="T92" fmla="*/ 2147483647 w 1116"/>
                <a:gd name="T93" fmla="*/ 2147483647 h 624"/>
                <a:gd name="T94" fmla="*/ 2147483647 w 1116"/>
                <a:gd name="T95" fmla="*/ 2147483647 h 624"/>
                <a:gd name="T96" fmla="*/ 2147483647 w 1116"/>
                <a:gd name="T97" fmla="*/ 2147483647 h 624"/>
                <a:gd name="T98" fmla="*/ 2147483647 w 1116"/>
                <a:gd name="T99" fmla="*/ 2147483647 h 624"/>
                <a:gd name="T100" fmla="*/ 2147483647 w 1116"/>
                <a:gd name="T101" fmla="*/ 2147483647 h 624"/>
                <a:gd name="T102" fmla="*/ 2147483647 w 1116"/>
                <a:gd name="T103" fmla="*/ 2147483647 h 624"/>
                <a:gd name="T104" fmla="*/ 2147483647 w 1116"/>
                <a:gd name="T105" fmla="*/ 2147483647 h 624"/>
                <a:gd name="T106" fmla="*/ 2147483647 w 1116"/>
                <a:gd name="T107" fmla="*/ 2147483647 h 624"/>
                <a:gd name="T108" fmla="*/ 2147483647 w 1116"/>
                <a:gd name="T109" fmla="*/ 2147483647 h 624"/>
                <a:gd name="T110" fmla="*/ 2147483647 w 1116"/>
                <a:gd name="T111" fmla="*/ 2147483647 h 624"/>
                <a:gd name="T112" fmla="*/ 2147483647 w 1116"/>
                <a:gd name="T113" fmla="*/ 2147483647 h 624"/>
                <a:gd name="T114" fmla="*/ 2147483647 w 1116"/>
                <a:gd name="T115" fmla="*/ 2147483647 h 624"/>
                <a:gd name="T116" fmla="*/ 2147483647 w 1116"/>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6"/>
                <a:gd name="T178" fmla="*/ 0 h 624"/>
                <a:gd name="T179" fmla="*/ 1116 w 1116"/>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6" h="624">
                  <a:moveTo>
                    <a:pt x="24" y="324"/>
                  </a:moveTo>
                  <a:lnTo>
                    <a:pt x="30" y="324"/>
                  </a:lnTo>
                  <a:lnTo>
                    <a:pt x="36" y="330"/>
                  </a:lnTo>
                  <a:lnTo>
                    <a:pt x="48" y="330"/>
                  </a:lnTo>
                  <a:lnTo>
                    <a:pt x="54" y="336"/>
                  </a:lnTo>
                  <a:lnTo>
                    <a:pt x="78" y="336"/>
                  </a:lnTo>
                  <a:lnTo>
                    <a:pt x="84" y="342"/>
                  </a:lnTo>
                  <a:lnTo>
                    <a:pt x="108" y="342"/>
                  </a:lnTo>
                  <a:lnTo>
                    <a:pt x="114" y="348"/>
                  </a:lnTo>
                  <a:lnTo>
                    <a:pt x="126" y="342"/>
                  </a:lnTo>
                  <a:lnTo>
                    <a:pt x="132" y="342"/>
                  </a:lnTo>
                  <a:lnTo>
                    <a:pt x="144" y="336"/>
                  </a:lnTo>
                  <a:lnTo>
                    <a:pt x="150" y="336"/>
                  </a:lnTo>
                  <a:lnTo>
                    <a:pt x="174" y="360"/>
                  </a:lnTo>
                  <a:lnTo>
                    <a:pt x="186" y="360"/>
                  </a:lnTo>
                  <a:lnTo>
                    <a:pt x="198" y="348"/>
                  </a:lnTo>
                  <a:lnTo>
                    <a:pt x="198" y="342"/>
                  </a:lnTo>
                  <a:lnTo>
                    <a:pt x="222" y="348"/>
                  </a:lnTo>
                  <a:lnTo>
                    <a:pt x="228" y="336"/>
                  </a:lnTo>
                  <a:lnTo>
                    <a:pt x="234" y="342"/>
                  </a:lnTo>
                  <a:lnTo>
                    <a:pt x="252" y="342"/>
                  </a:lnTo>
                  <a:lnTo>
                    <a:pt x="258" y="336"/>
                  </a:lnTo>
                  <a:lnTo>
                    <a:pt x="258" y="330"/>
                  </a:lnTo>
                  <a:lnTo>
                    <a:pt x="270" y="318"/>
                  </a:lnTo>
                  <a:lnTo>
                    <a:pt x="282" y="318"/>
                  </a:lnTo>
                  <a:lnTo>
                    <a:pt x="288" y="306"/>
                  </a:lnTo>
                  <a:lnTo>
                    <a:pt x="294" y="306"/>
                  </a:lnTo>
                  <a:lnTo>
                    <a:pt x="306" y="312"/>
                  </a:lnTo>
                  <a:lnTo>
                    <a:pt x="318" y="312"/>
                  </a:lnTo>
                  <a:lnTo>
                    <a:pt x="318" y="306"/>
                  </a:lnTo>
                  <a:lnTo>
                    <a:pt x="324" y="306"/>
                  </a:lnTo>
                  <a:lnTo>
                    <a:pt x="336" y="300"/>
                  </a:lnTo>
                  <a:lnTo>
                    <a:pt x="342" y="300"/>
                  </a:lnTo>
                  <a:lnTo>
                    <a:pt x="354" y="312"/>
                  </a:lnTo>
                  <a:lnTo>
                    <a:pt x="360" y="312"/>
                  </a:lnTo>
                  <a:lnTo>
                    <a:pt x="360" y="318"/>
                  </a:lnTo>
                  <a:lnTo>
                    <a:pt x="402" y="318"/>
                  </a:lnTo>
                  <a:lnTo>
                    <a:pt x="408" y="324"/>
                  </a:lnTo>
                  <a:lnTo>
                    <a:pt x="408" y="336"/>
                  </a:lnTo>
                  <a:lnTo>
                    <a:pt x="426" y="336"/>
                  </a:lnTo>
                  <a:lnTo>
                    <a:pt x="438" y="342"/>
                  </a:lnTo>
                  <a:lnTo>
                    <a:pt x="444" y="348"/>
                  </a:lnTo>
                  <a:lnTo>
                    <a:pt x="450" y="360"/>
                  </a:lnTo>
                  <a:lnTo>
                    <a:pt x="444" y="366"/>
                  </a:lnTo>
                  <a:lnTo>
                    <a:pt x="444" y="390"/>
                  </a:lnTo>
                  <a:lnTo>
                    <a:pt x="456" y="384"/>
                  </a:lnTo>
                  <a:lnTo>
                    <a:pt x="462" y="384"/>
                  </a:lnTo>
                  <a:lnTo>
                    <a:pt x="468" y="390"/>
                  </a:lnTo>
                  <a:lnTo>
                    <a:pt x="462" y="396"/>
                  </a:lnTo>
                  <a:lnTo>
                    <a:pt x="462" y="414"/>
                  </a:lnTo>
                  <a:lnTo>
                    <a:pt x="474" y="414"/>
                  </a:lnTo>
                  <a:lnTo>
                    <a:pt x="480" y="420"/>
                  </a:lnTo>
                  <a:lnTo>
                    <a:pt x="492" y="420"/>
                  </a:lnTo>
                  <a:lnTo>
                    <a:pt x="498" y="426"/>
                  </a:lnTo>
                  <a:lnTo>
                    <a:pt x="498" y="456"/>
                  </a:lnTo>
                  <a:lnTo>
                    <a:pt x="492" y="456"/>
                  </a:lnTo>
                  <a:lnTo>
                    <a:pt x="480" y="462"/>
                  </a:lnTo>
                  <a:lnTo>
                    <a:pt x="462" y="462"/>
                  </a:lnTo>
                  <a:lnTo>
                    <a:pt x="456" y="456"/>
                  </a:lnTo>
                  <a:lnTo>
                    <a:pt x="438" y="456"/>
                  </a:lnTo>
                  <a:lnTo>
                    <a:pt x="432" y="462"/>
                  </a:lnTo>
                  <a:lnTo>
                    <a:pt x="432" y="468"/>
                  </a:lnTo>
                  <a:lnTo>
                    <a:pt x="438" y="468"/>
                  </a:lnTo>
                  <a:lnTo>
                    <a:pt x="450" y="474"/>
                  </a:lnTo>
                  <a:lnTo>
                    <a:pt x="456" y="480"/>
                  </a:lnTo>
                  <a:lnTo>
                    <a:pt x="438" y="492"/>
                  </a:lnTo>
                  <a:lnTo>
                    <a:pt x="432" y="498"/>
                  </a:lnTo>
                  <a:lnTo>
                    <a:pt x="420" y="504"/>
                  </a:lnTo>
                  <a:lnTo>
                    <a:pt x="414" y="504"/>
                  </a:lnTo>
                  <a:lnTo>
                    <a:pt x="414" y="516"/>
                  </a:lnTo>
                  <a:lnTo>
                    <a:pt x="420" y="522"/>
                  </a:lnTo>
                  <a:lnTo>
                    <a:pt x="420" y="534"/>
                  </a:lnTo>
                  <a:lnTo>
                    <a:pt x="396" y="540"/>
                  </a:lnTo>
                  <a:lnTo>
                    <a:pt x="390" y="528"/>
                  </a:lnTo>
                  <a:lnTo>
                    <a:pt x="390" y="516"/>
                  </a:lnTo>
                  <a:lnTo>
                    <a:pt x="390" y="528"/>
                  </a:lnTo>
                  <a:lnTo>
                    <a:pt x="396" y="540"/>
                  </a:lnTo>
                  <a:lnTo>
                    <a:pt x="396" y="546"/>
                  </a:lnTo>
                  <a:lnTo>
                    <a:pt x="408" y="552"/>
                  </a:lnTo>
                  <a:lnTo>
                    <a:pt x="438" y="552"/>
                  </a:lnTo>
                  <a:lnTo>
                    <a:pt x="444" y="546"/>
                  </a:lnTo>
                  <a:lnTo>
                    <a:pt x="450" y="546"/>
                  </a:lnTo>
                  <a:lnTo>
                    <a:pt x="456" y="540"/>
                  </a:lnTo>
                  <a:lnTo>
                    <a:pt x="474" y="540"/>
                  </a:lnTo>
                  <a:lnTo>
                    <a:pt x="480" y="534"/>
                  </a:lnTo>
                  <a:lnTo>
                    <a:pt x="486" y="534"/>
                  </a:lnTo>
                  <a:lnTo>
                    <a:pt x="480" y="528"/>
                  </a:lnTo>
                  <a:lnTo>
                    <a:pt x="486" y="528"/>
                  </a:lnTo>
                  <a:lnTo>
                    <a:pt x="492" y="522"/>
                  </a:lnTo>
                  <a:lnTo>
                    <a:pt x="510" y="516"/>
                  </a:lnTo>
                  <a:lnTo>
                    <a:pt x="522" y="510"/>
                  </a:lnTo>
                  <a:lnTo>
                    <a:pt x="528" y="504"/>
                  </a:lnTo>
                  <a:lnTo>
                    <a:pt x="534" y="492"/>
                  </a:lnTo>
                  <a:lnTo>
                    <a:pt x="540" y="486"/>
                  </a:lnTo>
                  <a:lnTo>
                    <a:pt x="546" y="474"/>
                  </a:lnTo>
                  <a:lnTo>
                    <a:pt x="552" y="468"/>
                  </a:lnTo>
                  <a:lnTo>
                    <a:pt x="552" y="462"/>
                  </a:lnTo>
                  <a:lnTo>
                    <a:pt x="582" y="450"/>
                  </a:lnTo>
                  <a:lnTo>
                    <a:pt x="600" y="438"/>
                  </a:lnTo>
                  <a:lnTo>
                    <a:pt x="612" y="444"/>
                  </a:lnTo>
                  <a:lnTo>
                    <a:pt x="624" y="444"/>
                  </a:lnTo>
                  <a:lnTo>
                    <a:pt x="636" y="450"/>
                  </a:lnTo>
                  <a:lnTo>
                    <a:pt x="654" y="450"/>
                  </a:lnTo>
                  <a:lnTo>
                    <a:pt x="666" y="438"/>
                  </a:lnTo>
                  <a:lnTo>
                    <a:pt x="648" y="462"/>
                  </a:lnTo>
                  <a:lnTo>
                    <a:pt x="624" y="462"/>
                  </a:lnTo>
                  <a:lnTo>
                    <a:pt x="630" y="468"/>
                  </a:lnTo>
                  <a:lnTo>
                    <a:pt x="642" y="474"/>
                  </a:lnTo>
                  <a:lnTo>
                    <a:pt x="654" y="486"/>
                  </a:lnTo>
                  <a:lnTo>
                    <a:pt x="726" y="486"/>
                  </a:lnTo>
                  <a:lnTo>
                    <a:pt x="738" y="504"/>
                  </a:lnTo>
                  <a:lnTo>
                    <a:pt x="726" y="510"/>
                  </a:lnTo>
                  <a:lnTo>
                    <a:pt x="720" y="516"/>
                  </a:lnTo>
                  <a:lnTo>
                    <a:pt x="684" y="534"/>
                  </a:lnTo>
                  <a:lnTo>
                    <a:pt x="678" y="540"/>
                  </a:lnTo>
                  <a:lnTo>
                    <a:pt x="678" y="546"/>
                  </a:lnTo>
                  <a:lnTo>
                    <a:pt x="684" y="546"/>
                  </a:lnTo>
                  <a:lnTo>
                    <a:pt x="690" y="552"/>
                  </a:lnTo>
                  <a:lnTo>
                    <a:pt x="720" y="552"/>
                  </a:lnTo>
                  <a:lnTo>
                    <a:pt x="732" y="558"/>
                  </a:lnTo>
                  <a:lnTo>
                    <a:pt x="744" y="570"/>
                  </a:lnTo>
                  <a:lnTo>
                    <a:pt x="744" y="594"/>
                  </a:lnTo>
                  <a:lnTo>
                    <a:pt x="738" y="606"/>
                  </a:lnTo>
                  <a:lnTo>
                    <a:pt x="738" y="618"/>
                  </a:lnTo>
                  <a:lnTo>
                    <a:pt x="756" y="618"/>
                  </a:lnTo>
                  <a:lnTo>
                    <a:pt x="768" y="624"/>
                  </a:lnTo>
                  <a:lnTo>
                    <a:pt x="780" y="624"/>
                  </a:lnTo>
                  <a:lnTo>
                    <a:pt x="780" y="618"/>
                  </a:lnTo>
                  <a:lnTo>
                    <a:pt x="792" y="606"/>
                  </a:lnTo>
                  <a:lnTo>
                    <a:pt x="804" y="600"/>
                  </a:lnTo>
                  <a:lnTo>
                    <a:pt x="810" y="594"/>
                  </a:lnTo>
                  <a:lnTo>
                    <a:pt x="840" y="594"/>
                  </a:lnTo>
                  <a:lnTo>
                    <a:pt x="858" y="576"/>
                  </a:lnTo>
                  <a:lnTo>
                    <a:pt x="858" y="570"/>
                  </a:lnTo>
                  <a:lnTo>
                    <a:pt x="864" y="564"/>
                  </a:lnTo>
                  <a:lnTo>
                    <a:pt x="870" y="564"/>
                  </a:lnTo>
                  <a:lnTo>
                    <a:pt x="882" y="576"/>
                  </a:lnTo>
                  <a:lnTo>
                    <a:pt x="918" y="570"/>
                  </a:lnTo>
                  <a:lnTo>
                    <a:pt x="918" y="552"/>
                  </a:lnTo>
                  <a:lnTo>
                    <a:pt x="930" y="540"/>
                  </a:lnTo>
                  <a:lnTo>
                    <a:pt x="900" y="540"/>
                  </a:lnTo>
                  <a:lnTo>
                    <a:pt x="894" y="546"/>
                  </a:lnTo>
                  <a:lnTo>
                    <a:pt x="882" y="552"/>
                  </a:lnTo>
                  <a:lnTo>
                    <a:pt x="852" y="552"/>
                  </a:lnTo>
                  <a:lnTo>
                    <a:pt x="846" y="546"/>
                  </a:lnTo>
                  <a:lnTo>
                    <a:pt x="834" y="540"/>
                  </a:lnTo>
                  <a:lnTo>
                    <a:pt x="828" y="534"/>
                  </a:lnTo>
                  <a:lnTo>
                    <a:pt x="828" y="522"/>
                  </a:lnTo>
                  <a:lnTo>
                    <a:pt x="822" y="516"/>
                  </a:lnTo>
                  <a:lnTo>
                    <a:pt x="810" y="516"/>
                  </a:lnTo>
                  <a:lnTo>
                    <a:pt x="786" y="498"/>
                  </a:lnTo>
                  <a:lnTo>
                    <a:pt x="750" y="492"/>
                  </a:lnTo>
                  <a:lnTo>
                    <a:pt x="744" y="480"/>
                  </a:lnTo>
                  <a:lnTo>
                    <a:pt x="810" y="480"/>
                  </a:lnTo>
                  <a:lnTo>
                    <a:pt x="822" y="474"/>
                  </a:lnTo>
                  <a:lnTo>
                    <a:pt x="834" y="462"/>
                  </a:lnTo>
                  <a:lnTo>
                    <a:pt x="846" y="468"/>
                  </a:lnTo>
                  <a:lnTo>
                    <a:pt x="852" y="462"/>
                  </a:lnTo>
                  <a:lnTo>
                    <a:pt x="864" y="456"/>
                  </a:lnTo>
                  <a:lnTo>
                    <a:pt x="870" y="450"/>
                  </a:lnTo>
                  <a:lnTo>
                    <a:pt x="882" y="444"/>
                  </a:lnTo>
                  <a:lnTo>
                    <a:pt x="906" y="444"/>
                  </a:lnTo>
                  <a:lnTo>
                    <a:pt x="918" y="438"/>
                  </a:lnTo>
                  <a:lnTo>
                    <a:pt x="930" y="438"/>
                  </a:lnTo>
                  <a:lnTo>
                    <a:pt x="978" y="408"/>
                  </a:lnTo>
                  <a:lnTo>
                    <a:pt x="1014" y="408"/>
                  </a:lnTo>
                  <a:lnTo>
                    <a:pt x="1014" y="372"/>
                  </a:lnTo>
                  <a:lnTo>
                    <a:pt x="1032" y="372"/>
                  </a:lnTo>
                  <a:lnTo>
                    <a:pt x="1038" y="366"/>
                  </a:lnTo>
                  <a:lnTo>
                    <a:pt x="1038" y="360"/>
                  </a:lnTo>
                  <a:lnTo>
                    <a:pt x="1050" y="348"/>
                  </a:lnTo>
                  <a:lnTo>
                    <a:pt x="1080" y="348"/>
                  </a:lnTo>
                  <a:lnTo>
                    <a:pt x="1092" y="342"/>
                  </a:lnTo>
                  <a:lnTo>
                    <a:pt x="1104" y="342"/>
                  </a:lnTo>
                  <a:lnTo>
                    <a:pt x="1116" y="330"/>
                  </a:lnTo>
                  <a:lnTo>
                    <a:pt x="1116" y="324"/>
                  </a:lnTo>
                  <a:lnTo>
                    <a:pt x="1110" y="312"/>
                  </a:lnTo>
                  <a:lnTo>
                    <a:pt x="1110" y="300"/>
                  </a:lnTo>
                  <a:lnTo>
                    <a:pt x="1098" y="294"/>
                  </a:lnTo>
                  <a:lnTo>
                    <a:pt x="1086" y="282"/>
                  </a:lnTo>
                  <a:lnTo>
                    <a:pt x="1092" y="276"/>
                  </a:lnTo>
                  <a:lnTo>
                    <a:pt x="1110" y="276"/>
                  </a:lnTo>
                  <a:lnTo>
                    <a:pt x="1116" y="270"/>
                  </a:lnTo>
                  <a:lnTo>
                    <a:pt x="1110" y="264"/>
                  </a:lnTo>
                  <a:lnTo>
                    <a:pt x="1104" y="264"/>
                  </a:lnTo>
                  <a:lnTo>
                    <a:pt x="1098" y="258"/>
                  </a:lnTo>
                  <a:lnTo>
                    <a:pt x="1092" y="258"/>
                  </a:lnTo>
                  <a:lnTo>
                    <a:pt x="1110" y="246"/>
                  </a:lnTo>
                  <a:lnTo>
                    <a:pt x="1110" y="222"/>
                  </a:lnTo>
                  <a:lnTo>
                    <a:pt x="1104" y="216"/>
                  </a:lnTo>
                  <a:lnTo>
                    <a:pt x="1080" y="216"/>
                  </a:lnTo>
                  <a:lnTo>
                    <a:pt x="1062" y="204"/>
                  </a:lnTo>
                  <a:lnTo>
                    <a:pt x="1056" y="198"/>
                  </a:lnTo>
                  <a:lnTo>
                    <a:pt x="1056" y="192"/>
                  </a:lnTo>
                  <a:lnTo>
                    <a:pt x="1014" y="192"/>
                  </a:lnTo>
                  <a:lnTo>
                    <a:pt x="1002" y="186"/>
                  </a:lnTo>
                  <a:lnTo>
                    <a:pt x="996" y="180"/>
                  </a:lnTo>
                  <a:lnTo>
                    <a:pt x="978" y="180"/>
                  </a:lnTo>
                  <a:lnTo>
                    <a:pt x="966" y="186"/>
                  </a:lnTo>
                  <a:lnTo>
                    <a:pt x="942" y="162"/>
                  </a:lnTo>
                  <a:lnTo>
                    <a:pt x="936" y="150"/>
                  </a:lnTo>
                  <a:lnTo>
                    <a:pt x="924" y="150"/>
                  </a:lnTo>
                  <a:lnTo>
                    <a:pt x="918" y="156"/>
                  </a:lnTo>
                  <a:lnTo>
                    <a:pt x="918" y="162"/>
                  </a:lnTo>
                  <a:lnTo>
                    <a:pt x="912" y="156"/>
                  </a:lnTo>
                  <a:lnTo>
                    <a:pt x="864" y="156"/>
                  </a:lnTo>
                  <a:lnTo>
                    <a:pt x="858" y="150"/>
                  </a:lnTo>
                  <a:lnTo>
                    <a:pt x="846" y="150"/>
                  </a:lnTo>
                  <a:lnTo>
                    <a:pt x="840" y="144"/>
                  </a:lnTo>
                  <a:lnTo>
                    <a:pt x="816" y="150"/>
                  </a:lnTo>
                  <a:lnTo>
                    <a:pt x="810" y="150"/>
                  </a:lnTo>
                  <a:lnTo>
                    <a:pt x="798" y="102"/>
                  </a:lnTo>
                  <a:lnTo>
                    <a:pt x="756" y="84"/>
                  </a:lnTo>
                  <a:lnTo>
                    <a:pt x="720" y="84"/>
                  </a:lnTo>
                  <a:lnTo>
                    <a:pt x="720" y="66"/>
                  </a:lnTo>
                  <a:lnTo>
                    <a:pt x="714" y="48"/>
                  </a:lnTo>
                  <a:lnTo>
                    <a:pt x="720" y="48"/>
                  </a:lnTo>
                  <a:lnTo>
                    <a:pt x="726" y="42"/>
                  </a:lnTo>
                  <a:lnTo>
                    <a:pt x="726" y="30"/>
                  </a:lnTo>
                  <a:lnTo>
                    <a:pt x="720" y="30"/>
                  </a:lnTo>
                  <a:lnTo>
                    <a:pt x="708" y="24"/>
                  </a:lnTo>
                  <a:lnTo>
                    <a:pt x="702" y="18"/>
                  </a:lnTo>
                  <a:lnTo>
                    <a:pt x="696" y="18"/>
                  </a:lnTo>
                  <a:lnTo>
                    <a:pt x="690" y="0"/>
                  </a:lnTo>
                  <a:lnTo>
                    <a:pt x="642" y="0"/>
                  </a:lnTo>
                  <a:lnTo>
                    <a:pt x="630" y="6"/>
                  </a:lnTo>
                  <a:lnTo>
                    <a:pt x="600" y="6"/>
                  </a:lnTo>
                  <a:lnTo>
                    <a:pt x="600" y="18"/>
                  </a:lnTo>
                  <a:lnTo>
                    <a:pt x="594" y="24"/>
                  </a:lnTo>
                  <a:lnTo>
                    <a:pt x="558" y="24"/>
                  </a:lnTo>
                  <a:lnTo>
                    <a:pt x="546" y="18"/>
                  </a:lnTo>
                  <a:lnTo>
                    <a:pt x="516" y="18"/>
                  </a:lnTo>
                  <a:lnTo>
                    <a:pt x="510" y="30"/>
                  </a:lnTo>
                  <a:lnTo>
                    <a:pt x="498" y="36"/>
                  </a:lnTo>
                  <a:lnTo>
                    <a:pt x="492" y="42"/>
                  </a:lnTo>
                  <a:lnTo>
                    <a:pt x="486" y="54"/>
                  </a:lnTo>
                  <a:lnTo>
                    <a:pt x="492" y="60"/>
                  </a:lnTo>
                  <a:lnTo>
                    <a:pt x="492" y="72"/>
                  </a:lnTo>
                  <a:lnTo>
                    <a:pt x="486" y="78"/>
                  </a:lnTo>
                  <a:lnTo>
                    <a:pt x="468" y="78"/>
                  </a:lnTo>
                  <a:lnTo>
                    <a:pt x="462" y="72"/>
                  </a:lnTo>
                  <a:lnTo>
                    <a:pt x="438" y="72"/>
                  </a:lnTo>
                  <a:lnTo>
                    <a:pt x="426" y="78"/>
                  </a:lnTo>
                  <a:lnTo>
                    <a:pt x="420" y="78"/>
                  </a:lnTo>
                  <a:lnTo>
                    <a:pt x="420" y="66"/>
                  </a:lnTo>
                  <a:lnTo>
                    <a:pt x="414" y="60"/>
                  </a:lnTo>
                  <a:lnTo>
                    <a:pt x="396" y="60"/>
                  </a:lnTo>
                  <a:lnTo>
                    <a:pt x="390" y="66"/>
                  </a:lnTo>
                  <a:lnTo>
                    <a:pt x="390" y="72"/>
                  </a:lnTo>
                  <a:lnTo>
                    <a:pt x="378" y="60"/>
                  </a:lnTo>
                  <a:lnTo>
                    <a:pt x="366" y="66"/>
                  </a:lnTo>
                  <a:lnTo>
                    <a:pt x="360" y="60"/>
                  </a:lnTo>
                  <a:lnTo>
                    <a:pt x="342" y="66"/>
                  </a:lnTo>
                  <a:lnTo>
                    <a:pt x="336" y="54"/>
                  </a:lnTo>
                  <a:lnTo>
                    <a:pt x="324" y="66"/>
                  </a:lnTo>
                  <a:lnTo>
                    <a:pt x="306" y="54"/>
                  </a:lnTo>
                  <a:lnTo>
                    <a:pt x="300" y="60"/>
                  </a:lnTo>
                  <a:lnTo>
                    <a:pt x="282" y="48"/>
                  </a:lnTo>
                  <a:lnTo>
                    <a:pt x="258" y="42"/>
                  </a:lnTo>
                  <a:lnTo>
                    <a:pt x="222" y="42"/>
                  </a:lnTo>
                  <a:lnTo>
                    <a:pt x="216" y="36"/>
                  </a:lnTo>
                  <a:lnTo>
                    <a:pt x="216" y="30"/>
                  </a:lnTo>
                  <a:lnTo>
                    <a:pt x="168" y="30"/>
                  </a:lnTo>
                  <a:lnTo>
                    <a:pt x="162" y="36"/>
                  </a:lnTo>
                  <a:lnTo>
                    <a:pt x="150" y="42"/>
                  </a:lnTo>
                  <a:lnTo>
                    <a:pt x="114" y="42"/>
                  </a:lnTo>
                  <a:lnTo>
                    <a:pt x="114" y="48"/>
                  </a:lnTo>
                  <a:lnTo>
                    <a:pt x="96" y="66"/>
                  </a:lnTo>
                  <a:lnTo>
                    <a:pt x="78" y="66"/>
                  </a:lnTo>
                  <a:lnTo>
                    <a:pt x="66" y="60"/>
                  </a:lnTo>
                  <a:lnTo>
                    <a:pt x="72" y="78"/>
                  </a:lnTo>
                  <a:lnTo>
                    <a:pt x="90" y="96"/>
                  </a:lnTo>
                  <a:lnTo>
                    <a:pt x="90" y="102"/>
                  </a:lnTo>
                  <a:lnTo>
                    <a:pt x="102" y="108"/>
                  </a:lnTo>
                  <a:lnTo>
                    <a:pt x="108" y="114"/>
                  </a:lnTo>
                  <a:lnTo>
                    <a:pt x="102" y="126"/>
                  </a:lnTo>
                  <a:lnTo>
                    <a:pt x="108" y="132"/>
                  </a:lnTo>
                  <a:lnTo>
                    <a:pt x="108" y="138"/>
                  </a:lnTo>
                  <a:lnTo>
                    <a:pt x="114" y="144"/>
                  </a:lnTo>
                  <a:lnTo>
                    <a:pt x="108" y="150"/>
                  </a:lnTo>
                  <a:lnTo>
                    <a:pt x="102" y="150"/>
                  </a:lnTo>
                  <a:lnTo>
                    <a:pt x="96" y="156"/>
                  </a:lnTo>
                  <a:lnTo>
                    <a:pt x="84" y="156"/>
                  </a:lnTo>
                  <a:lnTo>
                    <a:pt x="30" y="204"/>
                  </a:lnTo>
                  <a:lnTo>
                    <a:pt x="30" y="246"/>
                  </a:lnTo>
                  <a:lnTo>
                    <a:pt x="42" y="258"/>
                  </a:lnTo>
                  <a:lnTo>
                    <a:pt x="18" y="258"/>
                  </a:lnTo>
                  <a:lnTo>
                    <a:pt x="18" y="270"/>
                  </a:lnTo>
                  <a:lnTo>
                    <a:pt x="12" y="276"/>
                  </a:lnTo>
                  <a:lnTo>
                    <a:pt x="12" y="282"/>
                  </a:lnTo>
                  <a:lnTo>
                    <a:pt x="6" y="288"/>
                  </a:lnTo>
                  <a:lnTo>
                    <a:pt x="0" y="288"/>
                  </a:lnTo>
                  <a:lnTo>
                    <a:pt x="0" y="306"/>
                  </a:lnTo>
                  <a:lnTo>
                    <a:pt x="6" y="306"/>
                  </a:lnTo>
                  <a:lnTo>
                    <a:pt x="24" y="324"/>
                  </a:lnTo>
                  <a:close/>
                </a:path>
              </a:pathLst>
            </a:custGeom>
            <a:solidFill>
              <a:schemeClr val="accent4"/>
            </a:solid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21" name="Switzerland">
              <a:hlinkClick r:id="" action="ppaction://noaction"/>
            </p:cNvPr>
            <p:cNvSpPr>
              <a:spLocks/>
            </p:cNvSpPr>
            <p:nvPr/>
          </p:nvSpPr>
          <p:spPr bwMode="auto">
            <a:xfrm>
              <a:off x="5300663" y="4246563"/>
              <a:ext cx="307975" cy="169862"/>
            </a:xfrm>
            <a:custGeom>
              <a:avLst/>
              <a:gdLst>
                <a:gd name="T0" fmla="*/ 2147483647 w 288"/>
                <a:gd name="T1" fmla="*/ 2147483647 h 162"/>
                <a:gd name="T2" fmla="*/ 2147483647 w 288"/>
                <a:gd name="T3" fmla="*/ 2147483647 h 162"/>
                <a:gd name="T4" fmla="*/ 2147483647 w 288"/>
                <a:gd name="T5" fmla="*/ 2147483647 h 162"/>
                <a:gd name="T6" fmla="*/ 2147483647 w 288"/>
                <a:gd name="T7" fmla="*/ 2147483647 h 162"/>
                <a:gd name="T8" fmla="*/ 2147483647 w 288"/>
                <a:gd name="T9" fmla="*/ 2147483647 h 162"/>
                <a:gd name="T10" fmla="*/ 2147483647 w 288"/>
                <a:gd name="T11" fmla="*/ 2147483647 h 162"/>
                <a:gd name="T12" fmla="*/ 2147483647 w 288"/>
                <a:gd name="T13" fmla="*/ 2147483647 h 162"/>
                <a:gd name="T14" fmla="*/ 0 w 288"/>
                <a:gd name="T15" fmla="*/ 2147483647 h 162"/>
                <a:gd name="T16" fmla="*/ 2147483647 w 288"/>
                <a:gd name="T17" fmla="*/ 2147483647 h 162"/>
                <a:gd name="T18" fmla="*/ 2147483647 w 288"/>
                <a:gd name="T19" fmla="*/ 2147483647 h 162"/>
                <a:gd name="T20" fmla="*/ 2147483647 w 288"/>
                <a:gd name="T21" fmla="*/ 2147483647 h 162"/>
                <a:gd name="T22" fmla="*/ 2147483647 w 288"/>
                <a:gd name="T23" fmla="*/ 2147483647 h 162"/>
                <a:gd name="T24" fmla="*/ 2147483647 w 288"/>
                <a:gd name="T25" fmla="*/ 2147483647 h 162"/>
                <a:gd name="T26" fmla="*/ 2147483647 w 288"/>
                <a:gd name="T27" fmla="*/ 2147483647 h 162"/>
                <a:gd name="T28" fmla="*/ 2147483647 w 288"/>
                <a:gd name="T29" fmla="*/ 2147483647 h 162"/>
                <a:gd name="T30" fmla="*/ 2147483647 w 288"/>
                <a:gd name="T31" fmla="*/ 2147483647 h 162"/>
                <a:gd name="T32" fmla="*/ 2147483647 w 288"/>
                <a:gd name="T33" fmla="*/ 2147483647 h 162"/>
                <a:gd name="T34" fmla="*/ 2147483647 w 288"/>
                <a:gd name="T35" fmla="*/ 2147483647 h 162"/>
                <a:gd name="T36" fmla="*/ 2147483647 w 288"/>
                <a:gd name="T37" fmla="*/ 2147483647 h 162"/>
                <a:gd name="T38" fmla="*/ 2147483647 w 288"/>
                <a:gd name="T39" fmla="*/ 2147483647 h 162"/>
                <a:gd name="T40" fmla="*/ 2147483647 w 288"/>
                <a:gd name="T41" fmla="*/ 2147483647 h 162"/>
                <a:gd name="T42" fmla="*/ 2147483647 w 288"/>
                <a:gd name="T43" fmla="*/ 2147483647 h 162"/>
                <a:gd name="T44" fmla="*/ 2147483647 w 288"/>
                <a:gd name="T45" fmla="*/ 2147483647 h 162"/>
                <a:gd name="T46" fmla="*/ 2147483647 w 288"/>
                <a:gd name="T47" fmla="*/ 2147483647 h 162"/>
                <a:gd name="T48" fmla="*/ 2147483647 w 288"/>
                <a:gd name="T49" fmla="*/ 2147483647 h 162"/>
                <a:gd name="T50" fmla="*/ 2147483647 w 288"/>
                <a:gd name="T51" fmla="*/ 2147483647 h 162"/>
                <a:gd name="T52" fmla="*/ 2147483647 w 288"/>
                <a:gd name="T53" fmla="*/ 2147483647 h 162"/>
                <a:gd name="T54" fmla="*/ 2147483647 w 288"/>
                <a:gd name="T55" fmla="*/ 2147483647 h 162"/>
                <a:gd name="T56" fmla="*/ 2147483647 w 288"/>
                <a:gd name="T57" fmla="*/ 2147483647 h 162"/>
                <a:gd name="T58" fmla="*/ 2147483647 w 288"/>
                <a:gd name="T59" fmla="*/ 2147483647 h 162"/>
                <a:gd name="T60" fmla="*/ 2147483647 w 288"/>
                <a:gd name="T61" fmla="*/ 2147483647 h 162"/>
                <a:gd name="T62" fmla="*/ 2147483647 w 288"/>
                <a:gd name="T63" fmla="*/ 2147483647 h 162"/>
                <a:gd name="T64" fmla="*/ 2147483647 w 288"/>
                <a:gd name="T65" fmla="*/ 2147483647 h 162"/>
                <a:gd name="T66" fmla="*/ 2147483647 w 288"/>
                <a:gd name="T67" fmla="*/ 0 h 162"/>
                <a:gd name="T68" fmla="*/ 2147483647 w 288"/>
                <a:gd name="T69" fmla="*/ 2147483647 h 162"/>
                <a:gd name="T70" fmla="*/ 2147483647 w 288"/>
                <a:gd name="T71" fmla="*/ 2147483647 h 162"/>
                <a:gd name="T72" fmla="*/ 2147483647 w 288"/>
                <a:gd name="T73" fmla="*/ 2147483647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162"/>
                <a:gd name="T113" fmla="*/ 288 w 288"/>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162">
                  <a:moveTo>
                    <a:pt x="132" y="24"/>
                  </a:moveTo>
                  <a:lnTo>
                    <a:pt x="96" y="24"/>
                  </a:lnTo>
                  <a:lnTo>
                    <a:pt x="90" y="42"/>
                  </a:lnTo>
                  <a:lnTo>
                    <a:pt x="72" y="30"/>
                  </a:lnTo>
                  <a:lnTo>
                    <a:pt x="66" y="42"/>
                  </a:lnTo>
                  <a:lnTo>
                    <a:pt x="60" y="48"/>
                  </a:lnTo>
                  <a:lnTo>
                    <a:pt x="54" y="60"/>
                  </a:lnTo>
                  <a:lnTo>
                    <a:pt x="48" y="66"/>
                  </a:lnTo>
                  <a:lnTo>
                    <a:pt x="30" y="66"/>
                  </a:lnTo>
                  <a:lnTo>
                    <a:pt x="30" y="78"/>
                  </a:lnTo>
                  <a:lnTo>
                    <a:pt x="18" y="90"/>
                  </a:lnTo>
                  <a:lnTo>
                    <a:pt x="12" y="102"/>
                  </a:lnTo>
                  <a:lnTo>
                    <a:pt x="0" y="108"/>
                  </a:lnTo>
                  <a:lnTo>
                    <a:pt x="6" y="120"/>
                  </a:lnTo>
                  <a:lnTo>
                    <a:pt x="0" y="126"/>
                  </a:lnTo>
                  <a:lnTo>
                    <a:pt x="0" y="132"/>
                  </a:lnTo>
                  <a:lnTo>
                    <a:pt x="6" y="132"/>
                  </a:lnTo>
                  <a:lnTo>
                    <a:pt x="30" y="108"/>
                  </a:lnTo>
                  <a:lnTo>
                    <a:pt x="48" y="108"/>
                  </a:lnTo>
                  <a:lnTo>
                    <a:pt x="54" y="114"/>
                  </a:lnTo>
                  <a:lnTo>
                    <a:pt x="48" y="138"/>
                  </a:lnTo>
                  <a:lnTo>
                    <a:pt x="60" y="150"/>
                  </a:lnTo>
                  <a:lnTo>
                    <a:pt x="60" y="156"/>
                  </a:lnTo>
                  <a:lnTo>
                    <a:pt x="72" y="156"/>
                  </a:lnTo>
                  <a:lnTo>
                    <a:pt x="84" y="144"/>
                  </a:lnTo>
                  <a:lnTo>
                    <a:pt x="96" y="144"/>
                  </a:lnTo>
                  <a:lnTo>
                    <a:pt x="108" y="156"/>
                  </a:lnTo>
                  <a:lnTo>
                    <a:pt x="114" y="156"/>
                  </a:lnTo>
                  <a:lnTo>
                    <a:pt x="132" y="138"/>
                  </a:lnTo>
                  <a:lnTo>
                    <a:pt x="132" y="120"/>
                  </a:lnTo>
                  <a:lnTo>
                    <a:pt x="138" y="114"/>
                  </a:lnTo>
                  <a:lnTo>
                    <a:pt x="150" y="114"/>
                  </a:lnTo>
                  <a:lnTo>
                    <a:pt x="156" y="120"/>
                  </a:lnTo>
                  <a:lnTo>
                    <a:pt x="156" y="126"/>
                  </a:lnTo>
                  <a:lnTo>
                    <a:pt x="162" y="132"/>
                  </a:lnTo>
                  <a:lnTo>
                    <a:pt x="162" y="138"/>
                  </a:lnTo>
                  <a:lnTo>
                    <a:pt x="168" y="138"/>
                  </a:lnTo>
                  <a:lnTo>
                    <a:pt x="192" y="162"/>
                  </a:lnTo>
                  <a:lnTo>
                    <a:pt x="192" y="144"/>
                  </a:lnTo>
                  <a:lnTo>
                    <a:pt x="204" y="132"/>
                  </a:lnTo>
                  <a:lnTo>
                    <a:pt x="210" y="108"/>
                  </a:lnTo>
                  <a:lnTo>
                    <a:pt x="222" y="126"/>
                  </a:lnTo>
                  <a:lnTo>
                    <a:pt x="240" y="120"/>
                  </a:lnTo>
                  <a:lnTo>
                    <a:pt x="258" y="132"/>
                  </a:lnTo>
                  <a:lnTo>
                    <a:pt x="264" y="120"/>
                  </a:lnTo>
                  <a:lnTo>
                    <a:pt x="252" y="108"/>
                  </a:lnTo>
                  <a:lnTo>
                    <a:pt x="252" y="102"/>
                  </a:lnTo>
                  <a:lnTo>
                    <a:pt x="276" y="102"/>
                  </a:lnTo>
                  <a:lnTo>
                    <a:pt x="282" y="84"/>
                  </a:lnTo>
                  <a:lnTo>
                    <a:pt x="288" y="84"/>
                  </a:lnTo>
                  <a:lnTo>
                    <a:pt x="288" y="78"/>
                  </a:lnTo>
                  <a:lnTo>
                    <a:pt x="276" y="66"/>
                  </a:lnTo>
                  <a:lnTo>
                    <a:pt x="270" y="66"/>
                  </a:lnTo>
                  <a:lnTo>
                    <a:pt x="252" y="84"/>
                  </a:lnTo>
                  <a:lnTo>
                    <a:pt x="246" y="84"/>
                  </a:lnTo>
                  <a:lnTo>
                    <a:pt x="246" y="66"/>
                  </a:lnTo>
                  <a:lnTo>
                    <a:pt x="210" y="66"/>
                  </a:lnTo>
                  <a:lnTo>
                    <a:pt x="210" y="60"/>
                  </a:lnTo>
                  <a:lnTo>
                    <a:pt x="216" y="48"/>
                  </a:lnTo>
                  <a:lnTo>
                    <a:pt x="222" y="42"/>
                  </a:lnTo>
                  <a:lnTo>
                    <a:pt x="228" y="42"/>
                  </a:lnTo>
                  <a:lnTo>
                    <a:pt x="228" y="30"/>
                  </a:lnTo>
                  <a:lnTo>
                    <a:pt x="216" y="30"/>
                  </a:lnTo>
                  <a:lnTo>
                    <a:pt x="210" y="18"/>
                  </a:lnTo>
                  <a:lnTo>
                    <a:pt x="192" y="12"/>
                  </a:lnTo>
                  <a:lnTo>
                    <a:pt x="180" y="12"/>
                  </a:lnTo>
                  <a:lnTo>
                    <a:pt x="174" y="6"/>
                  </a:lnTo>
                  <a:lnTo>
                    <a:pt x="162" y="0"/>
                  </a:lnTo>
                  <a:lnTo>
                    <a:pt x="156" y="0"/>
                  </a:lnTo>
                  <a:lnTo>
                    <a:pt x="150" y="6"/>
                  </a:lnTo>
                  <a:lnTo>
                    <a:pt x="150" y="18"/>
                  </a:lnTo>
                  <a:lnTo>
                    <a:pt x="156" y="24"/>
                  </a:lnTo>
                  <a:lnTo>
                    <a:pt x="150" y="18"/>
                  </a:lnTo>
                  <a:lnTo>
                    <a:pt x="132" y="24"/>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22" name="Sweden">
              <a:hlinkClick r:id="" action="ppaction://noaction"/>
            </p:cNvPr>
            <p:cNvSpPr>
              <a:spLocks noEditPoints="1"/>
            </p:cNvSpPr>
            <p:nvPr/>
          </p:nvSpPr>
          <p:spPr bwMode="auto">
            <a:xfrm>
              <a:off x="5649913" y="2576513"/>
              <a:ext cx="735012" cy="1050925"/>
            </a:xfrm>
            <a:custGeom>
              <a:avLst/>
              <a:gdLst>
                <a:gd name="T0" fmla="*/ 2147483647 w 690"/>
                <a:gd name="T1" fmla="*/ 2147483647 h 990"/>
                <a:gd name="T2" fmla="*/ 2147483647 w 690"/>
                <a:gd name="T3" fmla="*/ 2147483647 h 990"/>
                <a:gd name="T4" fmla="*/ 2147483647 w 690"/>
                <a:gd name="T5" fmla="*/ 2147483647 h 990"/>
                <a:gd name="T6" fmla="*/ 2147483647 w 690"/>
                <a:gd name="T7" fmla="*/ 2147483647 h 990"/>
                <a:gd name="T8" fmla="*/ 2147483647 w 690"/>
                <a:gd name="T9" fmla="*/ 2147483647 h 990"/>
                <a:gd name="T10" fmla="*/ 2147483647 w 690"/>
                <a:gd name="T11" fmla="*/ 2147483647 h 990"/>
                <a:gd name="T12" fmla="*/ 2147483647 w 690"/>
                <a:gd name="T13" fmla="*/ 2147483647 h 990"/>
                <a:gd name="T14" fmla="*/ 2147483647 w 690"/>
                <a:gd name="T15" fmla="*/ 2147483647 h 990"/>
                <a:gd name="T16" fmla="*/ 2147483647 w 690"/>
                <a:gd name="T17" fmla="*/ 2147483647 h 990"/>
                <a:gd name="T18" fmla="*/ 2147483647 w 690"/>
                <a:gd name="T19" fmla="*/ 2147483647 h 990"/>
                <a:gd name="T20" fmla="*/ 2147483647 w 690"/>
                <a:gd name="T21" fmla="*/ 2147483647 h 990"/>
                <a:gd name="T22" fmla="*/ 2147483647 w 690"/>
                <a:gd name="T23" fmla="*/ 2147483647 h 990"/>
                <a:gd name="T24" fmla="*/ 2147483647 w 690"/>
                <a:gd name="T25" fmla="*/ 2147483647 h 990"/>
                <a:gd name="T26" fmla="*/ 2147483647 w 690"/>
                <a:gd name="T27" fmla="*/ 2147483647 h 990"/>
                <a:gd name="T28" fmla="*/ 2147483647 w 690"/>
                <a:gd name="T29" fmla="*/ 2147483647 h 990"/>
                <a:gd name="T30" fmla="*/ 2147483647 w 690"/>
                <a:gd name="T31" fmla="*/ 2147483647 h 990"/>
                <a:gd name="T32" fmla="*/ 2147483647 w 690"/>
                <a:gd name="T33" fmla="*/ 2147483647 h 990"/>
                <a:gd name="T34" fmla="*/ 2147483647 w 690"/>
                <a:gd name="T35" fmla="*/ 2147483647 h 990"/>
                <a:gd name="T36" fmla="*/ 2147483647 w 690"/>
                <a:gd name="T37" fmla="*/ 2147483647 h 990"/>
                <a:gd name="T38" fmla="*/ 2147483647 w 690"/>
                <a:gd name="T39" fmla="*/ 2147483647 h 990"/>
                <a:gd name="T40" fmla="*/ 2147483647 w 690"/>
                <a:gd name="T41" fmla="*/ 2147483647 h 990"/>
                <a:gd name="T42" fmla="*/ 2147483647 w 690"/>
                <a:gd name="T43" fmla="*/ 2147483647 h 990"/>
                <a:gd name="T44" fmla="*/ 2147483647 w 690"/>
                <a:gd name="T45" fmla="*/ 2147483647 h 990"/>
                <a:gd name="T46" fmla="*/ 0 w 690"/>
                <a:gd name="T47" fmla="*/ 2147483647 h 990"/>
                <a:gd name="T48" fmla="*/ 2147483647 w 690"/>
                <a:gd name="T49" fmla="*/ 2147483647 h 990"/>
                <a:gd name="T50" fmla="*/ 2147483647 w 690"/>
                <a:gd name="T51" fmla="*/ 2147483647 h 990"/>
                <a:gd name="T52" fmla="*/ 2147483647 w 690"/>
                <a:gd name="T53" fmla="*/ 2147483647 h 990"/>
                <a:gd name="T54" fmla="*/ 2147483647 w 690"/>
                <a:gd name="T55" fmla="*/ 2147483647 h 990"/>
                <a:gd name="T56" fmla="*/ 2147483647 w 690"/>
                <a:gd name="T57" fmla="*/ 2147483647 h 990"/>
                <a:gd name="T58" fmla="*/ 2147483647 w 690"/>
                <a:gd name="T59" fmla="*/ 2147483647 h 990"/>
                <a:gd name="T60" fmla="*/ 2147483647 w 690"/>
                <a:gd name="T61" fmla="*/ 2147483647 h 990"/>
                <a:gd name="T62" fmla="*/ 2147483647 w 690"/>
                <a:gd name="T63" fmla="*/ 2147483647 h 990"/>
                <a:gd name="T64" fmla="*/ 2147483647 w 690"/>
                <a:gd name="T65" fmla="*/ 2147483647 h 990"/>
                <a:gd name="T66" fmla="*/ 2147483647 w 690"/>
                <a:gd name="T67" fmla="*/ 2147483647 h 990"/>
                <a:gd name="T68" fmla="*/ 2147483647 w 690"/>
                <a:gd name="T69" fmla="*/ 2147483647 h 990"/>
                <a:gd name="T70" fmla="*/ 2147483647 w 690"/>
                <a:gd name="T71" fmla="*/ 2147483647 h 990"/>
                <a:gd name="T72" fmla="*/ 2147483647 w 690"/>
                <a:gd name="T73" fmla="*/ 2147483647 h 990"/>
                <a:gd name="T74" fmla="*/ 2147483647 w 690"/>
                <a:gd name="T75" fmla="*/ 2147483647 h 990"/>
                <a:gd name="T76" fmla="*/ 2147483647 w 690"/>
                <a:gd name="T77" fmla="*/ 2147483647 h 990"/>
                <a:gd name="T78" fmla="*/ 2147483647 w 690"/>
                <a:gd name="T79" fmla="*/ 2147483647 h 990"/>
                <a:gd name="T80" fmla="*/ 2147483647 w 690"/>
                <a:gd name="T81" fmla="*/ 2147483647 h 990"/>
                <a:gd name="T82" fmla="*/ 2147483647 w 690"/>
                <a:gd name="T83" fmla="*/ 2147483647 h 990"/>
                <a:gd name="T84" fmla="*/ 2147483647 w 690"/>
                <a:gd name="T85" fmla="*/ 2147483647 h 990"/>
                <a:gd name="T86" fmla="*/ 2147483647 w 690"/>
                <a:gd name="T87" fmla="*/ 2147483647 h 990"/>
                <a:gd name="T88" fmla="*/ 2147483647 w 690"/>
                <a:gd name="T89" fmla="*/ 2147483647 h 990"/>
                <a:gd name="T90" fmla="*/ 2147483647 w 690"/>
                <a:gd name="T91" fmla="*/ 2147483647 h 990"/>
                <a:gd name="T92" fmla="*/ 2147483647 w 690"/>
                <a:gd name="T93" fmla="*/ 2147483647 h 990"/>
                <a:gd name="T94" fmla="*/ 2147483647 w 690"/>
                <a:gd name="T95" fmla="*/ 2147483647 h 990"/>
                <a:gd name="T96" fmla="*/ 2147483647 w 690"/>
                <a:gd name="T97" fmla="*/ 2147483647 h 990"/>
                <a:gd name="T98" fmla="*/ 2147483647 w 690"/>
                <a:gd name="T99" fmla="*/ 2147483647 h 990"/>
                <a:gd name="T100" fmla="*/ 2147483647 w 690"/>
                <a:gd name="T101" fmla="*/ 2147483647 h 9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0"/>
                <a:gd name="T154" fmla="*/ 0 h 990"/>
                <a:gd name="T155" fmla="*/ 690 w 690"/>
                <a:gd name="T156" fmla="*/ 990 h 9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0" h="990">
                  <a:moveTo>
                    <a:pt x="678" y="204"/>
                  </a:moveTo>
                  <a:lnTo>
                    <a:pt x="672" y="198"/>
                  </a:lnTo>
                  <a:lnTo>
                    <a:pt x="660" y="192"/>
                  </a:lnTo>
                  <a:lnTo>
                    <a:pt x="648" y="180"/>
                  </a:lnTo>
                  <a:lnTo>
                    <a:pt x="648" y="174"/>
                  </a:lnTo>
                  <a:lnTo>
                    <a:pt x="654" y="162"/>
                  </a:lnTo>
                  <a:lnTo>
                    <a:pt x="660" y="156"/>
                  </a:lnTo>
                  <a:lnTo>
                    <a:pt x="666" y="144"/>
                  </a:lnTo>
                  <a:lnTo>
                    <a:pt x="642" y="132"/>
                  </a:lnTo>
                  <a:lnTo>
                    <a:pt x="648" y="108"/>
                  </a:lnTo>
                  <a:lnTo>
                    <a:pt x="636" y="102"/>
                  </a:lnTo>
                  <a:lnTo>
                    <a:pt x="636" y="96"/>
                  </a:lnTo>
                  <a:lnTo>
                    <a:pt x="642" y="90"/>
                  </a:lnTo>
                  <a:lnTo>
                    <a:pt x="642" y="66"/>
                  </a:lnTo>
                  <a:lnTo>
                    <a:pt x="636" y="66"/>
                  </a:lnTo>
                  <a:lnTo>
                    <a:pt x="630" y="60"/>
                  </a:lnTo>
                  <a:lnTo>
                    <a:pt x="618" y="60"/>
                  </a:lnTo>
                  <a:lnTo>
                    <a:pt x="588" y="42"/>
                  </a:lnTo>
                  <a:lnTo>
                    <a:pt x="552" y="42"/>
                  </a:lnTo>
                  <a:lnTo>
                    <a:pt x="540" y="30"/>
                  </a:lnTo>
                  <a:lnTo>
                    <a:pt x="534" y="30"/>
                  </a:lnTo>
                  <a:lnTo>
                    <a:pt x="528" y="24"/>
                  </a:lnTo>
                  <a:lnTo>
                    <a:pt x="516" y="24"/>
                  </a:lnTo>
                  <a:lnTo>
                    <a:pt x="504" y="18"/>
                  </a:lnTo>
                  <a:lnTo>
                    <a:pt x="498" y="12"/>
                  </a:lnTo>
                  <a:lnTo>
                    <a:pt x="486" y="6"/>
                  </a:lnTo>
                  <a:lnTo>
                    <a:pt x="456" y="0"/>
                  </a:lnTo>
                  <a:lnTo>
                    <a:pt x="456" y="24"/>
                  </a:lnTo>
                  <a:lnTo>
                    <a:pt x="444" y="24"/>
                  </a:lnTo>
                  <a:lnTo>
                    <a:pt x="444" y="30"/>
                  </a:lnTo>
                  <a:lnTo>
                    <a:pt x="456" y="42"/>
                  </a:lnTo>
                  <a:lnTo>
                    <a:pt x="462" y="42"/>
                  </a:lnTo>
                  <a:lnTo>
                    <a:pt x="456" y="48"/>
                  </a:lnTo>
                  <a:lnTo>
                    <a:pt x="444" y="48"/>
                  </a:lnTo>
                  <a:lnTo>
                    <a:pt x="438" y="42"/>
                  </a:lnTo>
                  <a:lnTo>
                    <a:pt x="414" y="42"/>
                  </a:lnTo>
                  <a:lnTo>
                    <a:pt x="390" y="36"/>
                  </a:lnTo>
                  <a:lnTo>
                    <a:pt x="366" y="42"/>
                  </a:lnTo>
                  <a:lnTo>
                    <a:pt x="366" y="30"/>
                  </a:lnTo>
                  <a:lnTo>
                    <a:pt x="360" y="24"/>
                  </a:lnTo>
                  <a:lnTo>
                    <a:pt x="348" y="36"/>
                  </a:lnTo>
                  <a:lnTo>
                    <a:pt x="348" y="66"/>
                  </a:lnTo>
                  <a:lnTo>
                    <a:pt x="342" y="72"/>
                  </a:lnTo>
                  <a:lnTo>
                    <a:pt x="324" y="72"/>
                  </a:lnTo>
                  <a:lnTo>
                    <a:pt x="282" y="78"/>
                  </a:lnTo>
                  <a:lnTo>
                    <a:pt x="264" y="96"/>
                  </a:lnTo>
                  <a:lnTo>
                    <a:pt x="252" y="102"/>
                  </a:lnTo>
                  <a:lnTo>
                    <a:pt x="246" y="102"/>
                  </a:lnTo>
                  <a:lnTo>
                    <a:pt x="246" y="114"/>
                  </a:lnTo>
                  <a:lnTo>
                    <a:pt x="258" y="120"/>
                  </a:lnTo>
                  <a:lnTo>
                    <a:pt x="264" y="126"/>
                  </a:lnTo>
                  <a:lnTo>
                    <a:pt x="258" y="144"/>
                  </a:lnTo>
                  <a:lnTo>
                    <a:pt x="252" y="144"/>
                  </a:lnTo>
                  <a:lnTo>
                    <a:pt x="240" y="150"/>
                  </a:lnTo>
                  <a:lnTo>
                    <a:pt x="234" y="156"/>
                  </a:lnTo>
                  <a:lnTo>
                    <a:pt x="234" y="162"/>
                  </a:lnTo>
                  <a:lnTo>
                    <a:pt x="228" y="168"/>
                  </a:lnTo>
                  <a:lnTo>
                    <a:pt x="210" y="168"/>
                  </a:lnTo>
                  <a:lnTo>
                    <a:pt x="216" y="174"/>
                  </a:lnTo>
                  <a:lnTo>
                    <a:pt x="216" y="180"/>
                  </a:lnTo>
                  <a:lnTo>
                    <a:pt x="222" y="186"/>
                  </a:lnTo>
                  <a:lnTo>
                    <a:pt x="222" y="192"/>
                  </a:lnTo>
                  <a:lnTo>
                    <a:pt x="216" y="192"/>
                  </a:lnTo>
                  <a:lnTo>
                    <a:pt x="210" y="198"/>
                  </a:lnTo>
                  <a:lnTo>
                    <a:pt x="204" y="198"/>
                  </a:lnTo>
                  <a:lnTo>
                    <a:pt x="192" y="204"/>
                  </a:lnTo>
                  <a:lnTo>
                    <a:pt x="174" y="192"/>
                  </a:lnTo>
                  <a:lnTo>
                    <a:pt x="174" y="228"/>
                  </a:lnTo>
                  <a:lnTo>
                    <a:pt x="168" y="270"/>
                  </a:lnTo>
                  <a:lnTo>
                    <a:pt x="138" y="300"/>
                  </a:lnTo>
                  <a:lnTo>
                    <a:pt x="132" y="300"/>
                  </a:lnTo>
                  <a:lnTo>
                    <a:pt x="120" y="306"/>
                  </a:lnTo>
                  <a:lnTo>
                    <a:pt x="132" y="312"/>
                  </a:lnTo>
                  <a:lnTo>
                    <a:pt x="150" y="330"/>
                  </a:lnTo>
                  <a:lnTo>
                    <a:pt x="150" y="336"/>
                  </a:lnTo>
                  <a:lnTo>
                    <a:pt x="144" y="342"/>
                  </a:lnTo>
                  <a:lnTo>
                    <a:pt x="102" y="342"/>
                  </a:lnTo>
                  <a:lnTo>
                    <a:pt x="90" y="348"/>
                  </a:lnTo>
                  <a:lnTo>
                    <a:pt x="84" y="354"/>
                  </a:lnTo>
                  <a:lnTo>
                    <a:pt x="72" y="360"/>
                  </a:lnTo>
                  <a:lnTo>
                    <a:pt x="30" y="402"/>
                  </a:lnTo>
                  <a:lnTo>
                    <a:pt x="36" y="408"/>
                  </a:lnTo>
                  <a:lnTo>
                    <a:pt x="42" y="408"/>
                  </a:lnTo>
                  <a:lnTo>
                    <a:pt x="48" y="414"/>
                  </a:lnTo>
                  <a:lnTo>
                    <a:pt x="48" y="420"/>
                  </a:lnTo>
                  <a:lnTo>
                    <a:pt x="42" y="426"/>
                  </a:lnTo>
                  <a:lnTo>
                    <a:pt x="36" y="426"/>
                  </a:lnTo>
                  <a:lnTo>
                    <a:pt x="30" y="432"/>
                  </a:lnTo>
                  <a:lnTo>
                    <a:pt x="30" y="444"/>
                  </a:lnTo>
                  <a:lnTo>
                    <a:pt x="54" y="468"/>
                  </a:lnTo>
                  <a:lnTo>
                    <a:pt x="54" y="480"/>
                  </a:lnTo>
                  <a:lnTo>
                    <a:pt x="48" y="492"/>
                  </a:lnTo>
                  <a:lnTo>
                    <a:pt x="48" y="510"/>
                  </a:lnTo>
                  <a:lnTo>
                    <a:pt x="60" y="522"/>
                  </a:lnTo>
                  <a:lnTo>
                    <a:pt x="66" y="522"/>
                  </a:lnTo>
                  <a:lnTo>
                    <a:pt x="84" y="540"/>
                  </a:lnTo>
                  <a:lnTo>
                    <a:pt x="84" y="552"/>
                  </a:lnTo>
                  <a:lnTo>
                    <a:pt x="72" y="564"/>
                  </a:lnTo>
                  <a:lnTo>
                    <a:pt x="48" y="570"/>
                  </a:lnTo>
                  <a:lnTo>
                    <a:pt x="54" y="576"/>
                  </a:lnTo>
                  <a:lnTo>
                    <a:pt x="60" y="588"/>
                  </a:lnTo>
                  <a:lnTo>
                    <a:pt x="60" y="594"/>
                  </a:lnTo>
                  <a:lnTo>
                    <a:pt x="66" y="600"/>
                  </a:lnTo>
                  <a:lnTo>
                    <a:pt x="66" y="606"/>
                  </a:lnTo>
                  <a:lnTo>
                    <a:pt x="72" y="618"/>
                  </a:lnTo>
                  <a:lnTo>
                    <a:pt x="66" y="618"/>
                  </a:lnTo>
                  <a:lnTo>
                    <a:pt x="66" y="642"/>
                  </a:lnTo>
                  <a:lnTo>
                    <a:pt x="60" y="648"/>
                  </a:lnTo>
                  <a:lnTo>
                    <a:pt x="24" y="648"/>
                  </a:lnTo>
                  <a:lnTo>
                    <a:pt x="30" y="660"/>
                  </a:lnTo>
                  <a:lnTo>
                    <a:pt x="30" y="666"/>
                  </a:lnTo>
                  <a:lnTo>
                    <a:pt x="24" y="666"/>
                  </a:lnTo>
                  <a:lnTo>
                    <a:pt x="18" y="672"/>
                  </a:lnTo>
                  <a:lnTo>
                    <a:pt x="18" y="678"/>
                  </a:lnTo>
                  <a:lnTo>
                    <a:pt x="30" y="690"/>
                  </a:lnTo>
                  <a:lnTo>
                    <a:pt x="30" y="708"/>
                  </a:lnTo>
                  <a:lnTo>
                    <a:pt x="24" y="714"/>
                  </a:lnTo>
                  <a:lnTo>
                    <a:pt x="18" y="726"/>
                  </a:lnTo>
                  <a:lnTo>
                    <a:pt x="0" y="708"/>
                  </a:lnTo>
                  <a:lnTo>
                    <a:pt x="0" y="768"/>
                  </a:lnTo>
                  <a:lnTo>
                    <a:pt x="6" y="762"/>
                  </a:lnTo>
                  <a:lnTo>
                    <a:pt x="24" y="762"/>
                  </a:lnTo>
                  <a:lnTo>
                    <a:pt x="36" y="774"/>
                  </a:lnTo>
                  <a:lnTo>
                    <a:pt x="36" y="780"/>
                  </a:lnTo>
                  <a:lnTo>
                    <a:pt x="30" y="780"/>
                  </a:lnTo>
                  <a:lnTo>
                    <a:pt x="30" y="774"/>
                  </a:lnTo>
                  <a:lnTo>
                    <a:pt x="24" y="774"/>
                  </a:lnTo>
                  <a:lnTo>
                    <a:pt x="24" y="834"/>
                  </a:lnTo>
                  <a:lnTo>
                    <a:pt x="30" y="840"/>
                  </a:lnTo>
                  <a:lnTo>
                    <a:pt x="36" y="840"/>
                  </a:lnTo>
                  <a:lnTo>
                    <a:pt x="48" y="846"/>
                  </a:lnTo>
                  <a:lnTo>
                    <a:pt x="54" y="858"/>
                  </a:lnTo>
                  <a:lnTo>
                    <a:pt x="60" y="864"/>
                  </a:lnTo>
                  <a:lnTo>
                    <a:pt x="66" y="876"/>
                  </a:lnTo>
                  <a:lnTo>
                    <a:pt x="90" y="900"/>
                  </a:lnTo>
                  <a:lnTo>
                    <a:pt x="96" y="900"/>
                  </a:lnTo>
                  <a:lnTo>
                    <a:pt x="96" y="912"/>
                  </a:lnTo>
                  <a:lnTo>
                    <a:pt x="78" y="912"/>
                  </a:lnTo>
                  <a:lnTo>
                    <a:pt x="78" y="942"/>
                  </a:lnTo>
                  <a:lnTo>
                    <a:pt x="90" y="954"/>
                  </a:lnTo>
                  <a:lnTo>
                    <a:pt x="102" y="960"/>
                  </a:lnTo>
                  <a:lnTo>
                    <a:pt x="96" y="966"/>
                  </a:lnTo>
                  <a:lnTo>
                    <a:pt x="96" y="984"/>
                  </a:lnTo>
                  <a:lnTo>
                    <a:pt x="102" y="984"/>
                  </a:lnTo>
                  <a:lnTo>
                    <a:pt x="108" y="990"/>
                  </a:lnTo>
                  <a:lnTo>
                    <a:pt x="174" y="990"/>
                  </a:lnTo>
                  <a:lnTo>
                    <a:pt x="180" y="984"/>
                  </a:lnTo>
                  <a:lnTo>
                    <a:pt x="180" y="948"/>
                  </a:lnTo>
                  <a:lnTo>
                    <a:pt x="198" y="942"/>
                  </a:lnTo>
                  <a:lnTo>
                    <a:pt x="198" y="924"/>
                  </a:lnTo>
                  <a:lnTo>
                    <a:pt x="264" y="930"/>
                  </a:lnTo>
                  <a:lnTo>
                    <a:pt x="276" y="936"/>
                  </a:lnTo>
                  <a:lnTo>
                    <a:pt x="300" y="876"/>
                  </a:lnTo>
                  <a:lnTo>
                    <a:pt x="300" y="864"/>
                  </a:lnTo>
                  <a:lnTo>
                    <a:pt x="306" y="852"/>
                  </a:lnTo>
                  <a:lnTo>
                    <a:pt x="306" y="816"/>
                  </a:lnTo>
                  <a:lnTo>
                    <a:pt x="300" y="810"/>
                  </a:lnTo>
                  <a:lnTo>
                    <a:pt x="294" y="798"/>
                  </a:lnTo>
                  <a:lnTo>
                    <a:pt x="312" y="798"/>
                  </a:lnTo>
                  <a:lnTo>
                    <a:pt x="324" y="786"/>
                  </a:lnTo>
                  <a:lnTo>
                    <a:pt x="324" y="780"/>
                  </a:lnTo>
                  <a:lnTo>
                    <a:pt x="306" y="762"/>
                  </a:lnTo>
                  <a:lnTo>
                    <a:pt x="294" y="762"/>
                  </a:lnTo>
                  <a:lnTo>
                    <a:pt x="312" y="756"/>
                  </a:lnTo>
                  <a:lnTo>
                    <a:pt x="300" y="750"/>
                  </a:lnTo>
                  <a:lnTo>
                    <a:pt x="324" y="750"/>
                  </a:lnTo>
                  <a:lnTo>
                    <a:pt x="336" y="744"/>
                  </a:lnTo>
                  <a:lnTo>
                    <a:pt x="348" y="744"/>
                  </a:lnTo>
                  <a:lnTo>
                    <a:pt x="354" y="738"/>
                  </a:lnTo>
                  <a:lnTo>
                    <a:pt x="360" y="726"/>
                  </a:lnTo>
                  <a:lnTo>
                    <a:pt x="360" y="714"/>
                  </a:lnTo>
                  <a:lnTo>
                    <a:pt x="366" y="708"/>
                  </a:lnTo>
                  <a:lnTo>
                    <a:pt x="384" y="726"/>
                  </a:lnTo>
                  <a:lnTo>
                    <a:pt x="390" y="726"/>
                  </a:lnTo>
                  <a:lnTo>
                    <a:pt x="396" y="720"/>
                  </a:lnTo>
                  <a:lnTo>
                    <a:pt x="408" y="696"/>
                  </a:lnTo>
                  <a:lnTo>
                    <a:pt x="402" y="690"/>
                  </a:lnTo>
                  <a:lnTo>
                    <a:pt x="402" y="684"/>
                  </a:lnTo>
                  <a:lnTo>
                    <a:pt x="414" y="684"/>
                  </a:lnTo>
                  <a:lnTo>
                    <a:pt x="420" y="678"/>
                  </a:lnTo>
                  <a:lnTo>
                    <a:pt x="432" y="672"/>
                  </a:lnTo>
                  <a:lnTo>
                    <a:pt x="432" y="660"/>
                  </a:lnTo>
                  <a:lnTo>
                    <a:pt x="420" y="636"/>
                  </a:lnTo>
                  <a:lnTo>
                    <a:pt x="408" y="630"/>
                  </a:lnTo>
                  <a:lnTo>
                    <a:pt x="408" y="618"/>
                  </a:lnTo>
                  <a:lnTo>
                    <a:pt x="372" y="600"/>
                  </a:lnTo>
                  <a:lnTo>
                    <a:pt x="360" y="606"/>
                  </a:lnTo>
                  <a:lnTo>
                    <a:pt x="354" y="606"/>
                  </a:lnTo>
                  <a:lnTo>
                    <a:pt x="342" y="600"/>
                  </a:lnTo>
                  <a:lnTo>
                    <a:pt x="330" y="576"/>
                  </a:lnTo>
                  <a:lnTo>
                    <a:pt x="330" y="558"/>
                  </a:lnTo>
                  <a:lnTo>
                    <a:pt x="324" y="546"/>
                  </a:lnTo>
                  <a:lnTo>
                    <a:pt x="324" y="528"/>
                  </a:lnTo>
                  <a:lnTo>
                    <a:pt x="336" y="516"/>
                  </a:lnTo>
                  <a:lnTo>
                    <a:pt x="342" y="504"/>
                  </a:lnTo>
                  <a:lnTo>
                    <a:pt x="342" y="486"/>
                  </a:lnTo>
                  <a:lnTo>
                    <a:pt x="336" y="474"/>
                  </a:lnTo>
                  <a:lnTo>
                    <a:pt x="330" y="468"/>
                  </a:lnTo>
                  <a:lnTo>
                    <a:pt x="330" y="462"/>
                  </a:lnTo>
                  <a:lnTo>
                    <a:pt x="348" y="462"/>
                  </a:lnTo>
                  <a:lnTo>
                    <a:pt x="354" y="456"/>
                  </a:lnTo>
                  <a:lnTo>
                    <a:pt x="354" y="438"/>
                  </a:lnTo>
                  <a:lnTo>
                    <a:pt x="348" y="426"/>
                  </a:lnTo>
                  <a:lnTo>
                    <a:pt x="354" y="432"/>
                  </a:lnTo>
                  <a:lnTo>
                    <a:pt x="378" y="432"/>
                  </a:lnTo>
                  <a:lnTo>
                    <a:pt x="384" y="426"/>
                  </a:lnTo>
                  <a:lnTo>
                    <a:pt x="396" y="420"/>
                  </a:lnTo>
                  <a:lnTo>
                    <a:pt x="408" y="408"/>
                  </a:lnTo>
                  <a:lnTo>
                    <a:pt x="438" y="414"/>
                  </a:lnTo>
                  <a:lnTo>
                    <a:pt x="450" y="390"/>
                  </a:lnTo>
                  <a:lnTo>
                    <a:pt x="480" y="390"/>
                  </a:lnTo>
                  <a:lnTo>
                    <a:pt x="498" y="384"/>
                  </a:lnTo>
                  <a:lnTo>
                    <a:pt x="510" y="378"/>
                  </a:lnTo>
                  <a:lnTo>
                    <a:pt x="522" y="354"/>
                  </a:lnTo>
                  <a:lnTo>
                    <a:pt x="540" y="336"/>
                  </a:lnTo>
                  <a:lnTo>
                    <a:pt x="546" y="324"/>
                  </a:lnTo>
                  <a:lnTo>
                    <a:pt x="528" y="300"/>
                  </a:lnTo>
                  <a:lnTo>
                    <a:pt x="558" y="264"/>
                  </a:lnTo>
                  <a:lnTo>
                    <a:pt x="540" y="246"/>
                  </a:lnTo>
                  <a:lnTo>
                    <a:pt x="576" y="234"/>
                  </a:lnTo>
                  <a:lnTo>
                    <a:pt x="594" y="216"/>
                  </a:lnTo>
                  <a:lnTo>
                    <a:pt x="672" y="222"/>
                  </a:lnTo>
                  <a:lnTo>
                    <a:pt x="684" y="240"/>
                  </a:lnTo>
                  <a:lnTo>
                    <a:pt x="690" y="240"/>
                  </a:lnTo>
                  <a:lnTo>
                    <a:pt x="678" y="204"/>
                  </a:lnTo>
                  <a:close/>
                  <a:moveTo>
                    <a:pt x="390" y="828"/>
                  </a:moveTo>
                  <a:lnTo>
                    <a:pt x="390" y="840"/>
                  </a:lnTo>
                  <a:lnTo>
                    <a:pt x="396" y="852"/>
                  </a:lnTo>
                  <a:lnTo>
                    <a:pt x="396" y="864"/>
                  </a:lnTo>
                  <a:lnTo>
                    <a:pt x="402" y="870"/>
                  </a:lnTo>
                  <a:lnTo>
                    <a:pt x="402" y="876"/>
                  </a:lnTo>
                  <a:lnTo>
                    <a:pt x="414" y="852"/>
                  </a:lnTo>
                  <a:lnTo>
                    <a:pt x="426" y="852"/>
                  </a:lnTo>
                  <a:lnTo>
                    <a:pt x="432" y="846"/>
                  </a:lnTo>
                  <a:lnTo>
                    <a:pt x="438" y="834"/>
                  </a:lnTo>
                  <a:lnTo>
                    <a:pt x="438" y="822"/>
                  </a:lnTo>
                  <a:lnTo>
                    <a:pt x="432" y="816"/>
                  </a:lnTo>
                  <a:lnTo>
                    <a:pt x="450" y="798"/>
                  </a:lnTo>
                  <a:lnTo>
                    <a:pt x="444" y="798"/>
                  </a:lnTo>
                  <a:lnTo>
                    <a:pt x="438" y="804"/>
                  </a:lnTo>
                  <a:lnTo>
                    <a:pt x="420" y="804"/>
                  </a:lnTo>
                  <a:lnTo>
                    <a:pt x="408" y="810"/>
                  </a:lnTo>
                  <a:lnTo>
                    <a:pt x="390" y="828"/>
                  </a:lnTo>
                  <a:close/>
                  <a:moveTo>
                    <a:pt x="300" y="900"/>
                  </a:moveTo>
                  <a:lnTo>
                    <a:pt x="300" y="912"/>
                  </a:lnTo>
                  <a:lnTo>
                    <a:pt x="294" y="924"/>
                  </a:lnTo>
                  <a:lnTo>
                    <a:pt x="300" y="918"/>
                  </a:lnTo>
                  <a:lnTo>
                    <a:pt x="312" y="912"/>
                  </a:lnTo>
                  <a:lnTo>
                    <a:pt x="318" y="900"/>
                  </a:lnTo>
                  <a:lnTo>
                    <a:pt x="318" y="894"/>
                  </a:lnTo>
                  <a:lnTo>
                    <a:pt x="324" y="888"/>
                  </a:lnTo>
                  <a:lnTo>
                    <a:pt x="324" y="882"/>
                  </a:lnTo>
                  <a:lnTo>
                    <a:pt x="342" y="858"/>
                  </a:lnTo>
                  <a:lnTo>
                    <a:pt x="336" y="840"/>
                  </a:lnTo>
                  <a:lnTo>
                    <a:pt x="330" y="852"/>
                  </a:lnTo>
                  <a:lnTo>
                    <a:pt x="312" y="870"/>
                  </a:lnTo>
                  <a:lnTo>
                    <a:pt x="300" y="894"/>
                  </a:lnTo>
                  <a:lnTo>
                    <a:pt x="300" y="900"/>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23" name="Spain">
              <a:hlinkClick r:id="" action="ppaction://noaction"/>
            </p:cNvPr>
            <p:cNvSpPr>
              <a:spLocks noEditPoints="1"/>
            </p:cNvSpPr>
            <p:nvPr/>
          </p:nvSpPr>
          <p:spPr bwMode="auto">
            <a:xfrm>
              <a:off x="4240213" y="4591050"/>
              <a:ext cx="931862" cy="655638"/>
            </a:xfrm>
            <a:custGeom>
              <a:avLst/>
              <a:gdLst>
                <a:gd name="T0" fmla="*/ 2147483647 w 876"/>
                <a:gd name="T1" fmla="*/ 2147483647 h 618"/>
                <a:gd name="T2" fmla="*/ 2147483647 w 876"/>
                <a:gd name="T3" fmla="*/ 2147483647 h 618"/>
                <a:gd name="T4" fmla="*/ 2147483647 w 876"/>
                <a:gd name="T5" fmla="*/ 2147483647 h 618"/>
                <a:gd name="T6" fmla="*/ 2147483647 w 876"/>
                <a:gd name="T7" fmla="*/ 2147483647 h 618"/>
                <a:gd name="T8" fmla="*/ 2147483647 w 876"/>
                <a:gd name="T9" fmla="*/ 2147483647 h 618"/>
                <a:gd name="T10" fmla="*/ 2147483647 w 876"/>
                <a:gd name="T11" fmla="*/ 2147483647 h 618"/>
                <a:gd name="T12" fmla="*/ 2147483647 w 876"/>
                <a:gd name="T13" fmla="*/ 2147483647 h 618"/>
                <a:gd name="T14" fmla="*/ 2147483647 w 876"/>
                <a:gd name="T15" fmla="*/ 2147483647 h 618"/>
                <a:gd name="T16" fmla="*/ 2147483647 w 876"/>
                <a:gd name="T17" fmla="*/ 2147483647 h 618"/>
                <a:gd name="T18" fmla="*/ 2147483647 w 876"/>
                <a:gd name="T19" fmla="*/ 2147483647 h 618"/>
                <a:gd name="T20" fmla="*/ 2147483647 w 876"/>
                <a:gd name="T21" fmla="*/ 2147483647 h 618"/>
                <a:gd name="T22" fmla="*/ 2147483647 w 876"/>
                <a:gd name="T23" fmla="*/ 2147483647 h 618"/>
                <a:gd name="T24" fmla="*/ 2147483647 w 876"/>
                <a:gd name="T25" fmla="*/ 2147483647 h 618"/>
                <a:gd name="T26" fmla="*/ 2147483647 w 876"/>
                <a:gd name="T27" fmla="*/ 2147483647 h 618"/>
                <a:gd name="T28" fmla="*/ 2147483647 w 876"/>
                <a:gd name="T29" fmla="*/ 2147483647 h 618"/>
                <a:gd name="T30" fmla="*/ 2147483647 w 876"/>
                <a:gd name="T31" fmla="*/ 2147483647 h 618"/>
                <a:gd name="T32" fmla="*/ 2147483647 w 876"/>
                <a:gd name="T33" fmla="*/ 2147483647 h 618"/>
                <a:gd name="T34" fmla="*/ 2147483647 w 876"/>
                <a:gd name="T35" fmla="*/ 2147483647 h 618"/>
                <a:gd name="T36" fmla="*/ 2147483647 w 876"/>
                <a:gd name="T37" fmla="*/ 2147483647 h 618"/>
                <a:gd name="T38" fmla="*/ 2147483647 w 876"/>
                <a:gd name="T39" fmla="*/ 2147483647 h 618"/>
                <a:gd name="T40" fmla="*/ 2147483647 w 876"/>
                <a:gd name="T41" fmla="*/ 0 h 618"/>
                <a:gd name="T42" fmla="*/ 2147483647 w 876"/>
                <a:gd name="T43" fmla="*/ 2147483647 h 618"/>
                <a:gd name="T44" fmla="*/ 0 w 876"/>
                <a:gd name="T45" fmla="*/ 2147483647 h 618"/>
                <a:gd name="T46" fmla="*/ 2147483647 w 876"/>
                <a:gd name="T47" fmla="*/ 2147483647 h 618"/>
                <a:gd name="T48" fmla="*/ 2147483647 w 876"/>
                <a:gd name="T49" fmla="*/ 2147483647 h 618"/>
                <a:gd name="T50" fmla="*/ 2147483647 w 876"/>
                <a:gd name="T51" fmla="*/ 2147483647 h 618"/>
                <a:gd name="T52" fmla="*/ 2147483647 w 876"/>
                <a:gd name="T53" fmla="*/ 2147483647 h 618"/>
                <a:gd name="T54" fmla="*/ 2147483647 w 876"/>
                <a:gd name="T55" fmla="*/ 2147483647 h 618"/>
                <a:gd name="T56" fmla="*/ 2147483647 w 876"/>
                <a:gd name="T57" fmla="*/ 2147483647 h 618"/>
                <a:gd name="T58" fmla="*/ 2147483647 w 876"/>
                <a:gd name="T59" fmla="*/ 2147483647 h 618"/>
                <a:gd name="T60" fmla="*/ 2147483647 w 876"/>
                <a:gd name="T61" fmla="*/ 2147483647 h 618"/>
                <a:gd name="T62" fmla="*/ 2147483647 w 876"/>
                <a:gd name="T63" fmla="*/ 2147483647 h 618"/>
                <a:gd name="T64" fmla="*/ 2147483647 w 876"/>
                <a:gd name="T65" fmla="*/ 2147483647 h 618"/>
                <a:gd name="T66" fmla="*/ 2147483647 w 876"/>
                <a:gd name="T67" fmla="*/ 2147483647 h 618"/>
                <a:gd name="T68" fmla="*/ 2147483647 w 876"/>
                <a:gd name="T69" fmla="*/ 2147483647 h 618"/>
                <a:gd name="T70" fmla="*/ 2147483647 w 876"/>
                <a:gd name="T71" fmla="*/ 2147483647 h 618"/>
                <a:gd name="T72" fmla="*/ 2147483647 w 876"/>
                <a:gd name="T73" fmla="*/ 2147483647 h 618"/>
                <a:gd name="T74" fmla="*/ 2147483647 w 876"/>
                <a:gd name="T75" fmla="*/ 2147483647 h 618"/>
                <a:gd name="T76" fmla="*/ 2147483647 w 876"/>
                <a:gd name="T77" fmla="*/ 2147483647 h 618"/>
                <a:gd name="T78" fmla="*/ 2147483647 w 876"/>
                <a:gd name="T79" fmla="*/ 2147483647 h 618"/>
                <a:gd name="T80" fmla="*/ 2147483647 w 876"/>
                <a:gd name="T81" fmla="*/ 2147483647 h 618"/>
                <a:gd name="T82" fmla="*/ 2147483647 w 876"/>
                <a:gd name="T83" fmla="*/ 2147483647 h 618"/>
                <a:gd name="T84" fmla="*/ 2147483647 w 876"/>
                <a:gd name="T85" fmla="*/ 2147483647 h 618"/>
                <a:gd name="T86" fmla="*/ 2147483647 w 876"/>
                <a:gd name="T87" fmla="*/ 2147483647 h 618"/>
                <a:gd name="T88" fmla="*/ 2147483647 w 876"/>
                <a:gd name="T89" fmla="*/ 2147483647 h 618"/>
                <a:gd name="T90" fmla="*/ 2147483647 w 876"/>
                <a:gd name="T91" fmla="*/ 2147483647 h 618"/>
                <a:gd name="T92" fmla="*/ 2147483647 w 876"/>
                <a:gd name="T93" fmla="*/ 2147483647 h 618"/>
                <a:gd name="T94" fmla="*/ 2147483647 w 876"/>
                <a:gd name="T95" fmla="*/ 2147483647 h 618"/>
                <a:gd name="T96" fmla="*/ 2147483647 w 876"/>
                <a:gd name="T97" fmla="*/ 2147483647 h 618"/>
                <a:gd name="T98" fmla="*/ 2147483647 w 876"/>
                <a:gd name="T99" fmla="*/ 2147483647 h 618"/>
                <a:gd name="T100" fmla="*/ 2147483647 w 876"/>
                <a:gd name="T101" fmla="*/ 2147483647 h 618"/>
                <a:gd name="T102" fmla="*/ 2147483647 w 876"/>
                <a:gd name="T103" fmla="*/ 2147483647 h 618"/>
                <a:gd name="T104" fmla="*/ 2147483647 w 876"/>
                <a:gd name="T105" fmla="*/ 2147483647 h 618"/>
                <a:gd name="T106" fmla="*/ 2147483647 w 876"/>
                <a:gd name="T107" fmla="*/ 2147483647 h 618"/>
                <a:gd name="T108" fmla="*/ 2147483647 w 876"/>
                <a:gd name="T109" fmla="*/ 2147483647 h 6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6"/>
                <a:gd name="T166" fmla="*/ 0 h 618"/>
                <a:gd name="T167" fmla="*/ 876 w 876"/>
                <a:gd name="T168" fmla="*/ 618 h 6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6" h="618">
                  <a:moveTo>
                    <a:pt x="804" y="318"/>
                  </a:moveTo>
                  <a:lnTo>
                    <a:pt x="798" y="312"/>
                  </a:lnTo>
                  <a:lnTo>
                    <a:pt x="798" y="306"/>
                  </a:lnTo>
                  <a:lnTo>
                    <a:pt x="786" y="306"/>
                  </a:lnTo>
                  <a:lnTo>
                    <a:pt x="762" y="318"/>
                  </a:lnTo>
                  <a:lnTo>
                    <a:pt x="750" y="330"/>
                  </a:lnTo>
                  <a:lnTo>
                    <a:pt x="750" y="336"/>
                  </a:lnTo>
                  <a:lnTo>
                    <a:pt x="756" y="342"/>
                  </a:lnTo>
                  <a:lnTo>
                    <a:pt x="768" y="342"/>
                  </a:lnTo>
                  <a:lnTo>
                    <a:pt x="774" y="348"/>
                  </a:lnTo>
                  <a:lnTo>
                    <a:pt x="774" y="354"/>
                  </a:lnTo>
                  <a:lnTo>
                    <a:pt x="804" y="354"/>
                  </a:lnTo>
                  <a:lnTo>
                    <a:pt x="816" y="342"/>
                  </a:lnTo>
                  <a:lnTo>
                    <a:pt x="816" y="324"/>
                  </a:lnTo>
                  <a:lnTo>
                    <a:pt x="810" y="318"/>
                  </a:lnTo>
                  <a:lnTo>
                    <a:pt x="804" y="318"/>
                  </a:lnTo>
                  <a:close/>
                  <a:moveTo>
                    <a:pt x="672" y="390"/>
                  </a:moveTo>
                  <a:lnTo>
                    <a:pt x="678" y="396"/>
                  </a:lnTo>
                  <a:lnTo>
                    <a:pt x="684" y="396"/>
                  </a:lnTo>
                  <a:lnTo>
                    <a:pt x="690" y="390"/>
                  </a:lnTo>
                  <a:lnTo>
                    <a:pt x="690" y="372"/>
                  </a:lnTo>
                  <a:lnTo>
                    <a:pt x="684" y="372"/>
                  </a:lnTo>
                  <a:lnTo>
                    <a:pt x="672" y="384"/>
                  </a:lnTo>
                  <a:lnTo>
                    <a:pt x="672" y="390"/>
                  </a:lnTo>
                  <a:close/>
                  <a:moveTo>
                    <a:pt x="840" y="300"/>
                  </a:moveTo>
                  <a:lnTo>
                    <a:pt x="840" y="306"/>
                  </a:lnTo>
                  <a:lnTo>
                    <a:pt x="852" y="318"/>
                  </a:lnTo>
                  <a:lnTo>
                    <a:pt x="870" y="318"/>
                  </a:lnTo>
                  <a:lnTo>
                    <a:pt x="876" y="312"/>
                  </a:lnTo>
                  <a:lnTo>
                    <a:pt x="864" y="300"/>
                  </a:lnTo>
                  <a:lnTo>
                    <a:pt x="852" y="300"/>
                  </a:lnTo>
                  <a:lnTo>
                    <a:pt x="846" y="294"/>
                  </a:lnTo>
                  <a:lnTo>
                    <a:pt x="840" y="300"/>
                  </a:lnTo>
                  <a:close/>
                  <a:moveTo>
                    <a:pt x="804" y="150"/>
                  </a:moveTo>
                  <a:lnTo>
                    <a:pt x="798" y="138"/>
                  </a:lnTo>
                  <a:lnTo>
                    <a:pt x="798" y="132"/>
                  </a:lnTo>
                  <a:lnTo>
                    <a:pt x="810" y="120"/>
                  </a:lnTo>
                  <a:lnTo>
                    <a:pt x="798" y="114"/>
                  </a:lnTo>
                  <a:lnTo>
                    <a:pt x="792" y="108"/>
                  </a:lnTo>
                  <a:lnTo>
                    <a:pt x="792" y="102"/>
                  </a:lnTo>
                  <a:lnTo>
                    <a:pt x="780" y="102"/>
                  </a:lnTo>
                  <a:lnTo>
                    <a:pt x="780" y="108"/>
                  </a:lnTo>
                  <a:lnTo>
                    <a:pt x="774" y="114"/>
                  </a:lnTo>
                  <a:lnTo>
                    <a:pt x="756" y="114"/>
                  </a:lnTo>
                  <a:lnTo>
                    <a:pt x="750" y="108"/>
                  </a:lnTo>
                  <a:lnTo>
                    <a:pt x="726" y="108"/>
                  </a:lnTo>
                  <a:lnTo>
                    <a:pt x="726" y="102"/>
                  </a:lnTo>
                  <a:lnTo>
                    <a:pt x="708" y="102"/>
                  </a:lnTo>
                  <a:lnTo>
                    <a:pt x="696" y="108"/>
                  </a:lnTo>
                  <a:lnTo>
                    <a:pt x="690" y="84"/>
                  </a:lnTo>
                  <a:lnTo>
                    <a:pt x="672" y="84"/>
                  </a:lnTo>
                  <a:lnTo>
                    <a:pt x="672" y="78"/>
                  </a:lnTo>
                  <a:lnTo>
                    <a:pt x="666" y="72"/>
                  </a:lnTo>
                  <a:lnTo>
                    <a:pt x="648" y="72"/>
                  </a:lnTo>
                  <a:lnTo>
                    <a:pt x="642" y="78"/>
                  </a:lnTo>
                  <a:lnTo>
                    <a:pt x="642" y="90"/>
                  </a:lnTo>
                  <a:lnTo>
                    <a:pt x="624" y="96"/>
                  </a:lnTo>
                  <a:lnTo>
                    <a:pt x="624" y="84"/>
                  </a:lnTo>
                  <a:lnTo>
                    <a:pt x="594" y="84"/>
                  </a:lnTo>
                  <a:lnTo>
                    <a:pt x="582" y="72"/>
                  </a:lnTo>
                  <a:lnTo>
                    <a:pt x="570" y="72"/>
                  </a:lnTo>
                  <a:lnTo>
                    <a:pt x="564" y="78"/>
                  </a:lnTo>
                  <a:lnTo>
                    <a:pt x="546" y="60"/>
                  </a:lnTo>
                  <a:lnTo>
                    <a:pt x="510" y="60"/>
                  </a:lnTo>
                  <a:lnTo>
                    <a:pt x="516" y="54"/>
                  </a:lnTo>
                  <a:lnTo>
                    <a:pt x="516" y="48"/>
                  </a:lnTo>
                  <a:lnTo>
                    <a:pt x="504" y="36"/>
                  </a:lnTo>
                  <a:lnTo>
                    <a:pt x="498" y="36"/>
                  </a:lnTo>
                  <a:lnTo>
                    <a:pt x="492" y="42"/>
                  </a:lnTo>
                  <a:lnTo>
                    <a:pt x="486" y="36"/>
                  </a:lnTo>
                  <a:lnTo>
                    <a:pt x="450" y="36"/>
                  </a:lnTo>
                  <a:lnTo>
                    <a:pt x="390" y="24"/>
                  </a:lnTo>
                  <a:lnTo>
                    <a:pt x="378" y="24"/>
                  </a:lnTo>
                  <a:lnTo>
                    <a:pt x="348" y="36"/>
                  </a:lnTo>
                  <a:lnTo>
                    <a:pt x="294" y="30"/>
                  </a:lnTo>
                  <a:lnTo>
                    <a:pt x="258" y="12"/>
                  </a:lnTo>
                  <a:lnTo>
                    <a:pt x="234" y="12"/>
                  </a:lnTo>
                  <a:lnTo>
                    <a:pt x="216" y="18"/>
                  </a:lnTo>
                  <a:lnTo>
                    <a:pt x="162" y="18"/>
                  </a:lnTo>
                  <a:lnTo>
                    <a:pt x="150" y="12"/>
                  </a:lnTo>
                  <a:lnTo>
                    <a:pt x="138" y="12"/>
                  </a:lnTo>
                  <a:lnTo>
                    <a:pt x="126" y="6"/>
                  </a:lnTo>
                  <a:lnTo>
                    <a:pt x="120" y="0"/>
                  </a:lnTo>
                  <a:lnTo>
                    <a:pt x="108" y="0"/>
                  </a:lnTo>
                  <a:lnTo>
                    <a:pt x="96" y="6"/>
                  </a:lnTo>
                  <a:lnTo>
                    <a:pt x="72" y="30"/>
                  </a:lnTo>
                  <a:lnTo>
                    <a:pt x="60" y="30"/>
                  </a:lnTo>
                  <a:lnTo>
                    <a:pt x="48" y="36"/>
                  </a:lnTo>
                  <a:lnTo>
                    <a:pt x="30" y="36"/>
                  </a:lnTo>
                  <a:lnTo>
                    <a:pt x="6" y="48"/>
                  </a:lnTo>
                  <a:lnTo>
                    <a:pt x="0" y="60"/>
                  </a:lnTo>
                  <a:lnTo>
                    <a:pt x="0" y="72"/>
                  </a:lnTo>
                  <a:lnTo>
                    <a:pt x="6" y="78"/>
                  </a:lnTo>
                  <a:lnTo>
                    <a:pt x="12" y="90"/>
                  </a:lnTo>
                  <a:lnTo>
                    <a:pt x="24" y="96"/>
                  </a:lnTo>
                  <a:lnTo>
                    <a:pt x="30" y="102"/>
                  </a:lnTo>
                  <a:lnTo>
                    <a:pt x="18" y="138"/>
                  </a:lnTo>
                  <a:lnTo>
                    <a:pt x="24" y="144"/>
                  </a:lnTo>
                  <a:lnTo>
                    <a:pt x="24" y="150"/>
                  </a:lnTo>
                  <a:lnTo>
                    <a:pt x="30" y="144"/>
                  </a:lnTo>
                  <a:lnTo>
                    <a:pt x="54" y="132"/>
                  </a:lnTo>
                  <a:lnTo>
                    <a:pt x="78" y="132"/>
                  </a:lnTo>
                  <a:lnTo>
                    <a:pt x="78" y="138"/>
                  </a:lnTo>
                  <a:lnTo>
                    <a:pt x="66" y="150"/>
                  </a:lnTo>
                  <a:lnTo>
                    <a:pt x="60" y="150"/>
                  </a:lnTo>
                  <a:lnTo>
                    <a:pt x="60" y="156"/>
                  </a:lnTo>
                  <a:lnTo>
                    <a:pt x="72" y="156"/>
                  </a:lnTo>
                  <a:lnTo>
                    <a:pt x="78" y="150"/>
                  </a:lnTo>
                  <a:lnTo>
                    <a:pt x="96" y="150"/>
                  </a:lnTo>
                  <a:lnTo>
                    <a:pt x="102" y="156"/>
                  </a:lnTo>
                  <a:lnTo>
                    <a:pt x="114" y="156"/>
                  </a:lnTo>
                  <a:lnTo>
                    <a:pt x="120" y="150"/>
                  </a:lnTo>
                  <a:lnTo>
                    <a:pt x="120" y="144"/>
                  </a:lnTo>
                  <a:lnTo>
                    <a:pt x="174" y="144"/>
                  </a:lnTo>
                  <a:lnTo>
                    <a:pt x="174" y="162"/>
                  </a:lnTo>
                  <a:lnTo>
                    <a:pt x="180" y="162"/>
                  </a:lnTo>
                  <a:lnTo>
                    <a:pt x="192" y="168"/>
                  </a:lnTo>
                  <a:lnTo>
                    <a:pt x="192" y="174"/>
                  </a:lnTo>
                  <a:lnTo>
                    <a:pt x="168" y="198"/>
                  </a:lnTo>
                  <a:lnTo>
                    <a:pt x="144" y="210"/>
                  </a:lnTo>
                  <a:lnTo>
                    <a:pt x="138" y="216"/>
                  </a:lnTo>
                  <a:lnTo>
                    <a:pt x="138" y="222"/>
                  </a:lnTo>
                  <a:lnTo>
                    <a:pt x="144" y="222"/>
                  </a:lnTo>
                  <a:lnTo>
                    <a:pt x="150" y="228"/>
                  </a:lnTo>
                  <a:lnTo>
                    <a:pt x="150" y="240"/>
                  </a:lnTo>
                  <a:lnTo>
                    <a:pt x="144" y="258"/>
                  </a:lnTo>
                  <a:lnTo>
                    <a:pt x="144" y="276"/>
                  </a:lnTo>
                  <a:lnTo>
                    <a:pt x="138" y="276"/>
                  </a:lnTo>
                  <a:lnTo>
                    <a:pt x="132" y="282"/>
                  </a:lnTo>
                  <a:lnTo>
                    <a:pt x="132" y="294"/>
                  </a:lnTo>
                  <a:lnTo>
                    <a:pt x="138" y="300"/>
                  </a:lnTo>
                  <a:lnTo>
                    <a:pt x="138" y="312"/>
                  </a:lnTo>
                  <a:lnTo>
                    <a:pt x="126" y="324"/>
                  </a:lnTo>
                  <a:lnTo>
                    <a:pt x="90" y="324"/>
                  </a:lnTo>
                  <a:lnTo>
                    <a:pt x="114" y="348"/>
                  </a:lnTo>
                  <a:lnTo>
                    <a:pt x="114" y="360"/>
                  </a:lnTo>
                  <a:lnTo>
                    <a:pt x="120" y="366"/>
                  </a:lnTo>
                  <a:lnTo>
                    <a:pt x="132" y="372"/>
                  </a:lnTo>
                  <a:lnTo>
                    <a:pt x="132" y="378"/>
                  </a:lnTo>
                  <a:lnTo>
                    <a:pt x="120" y="390"/>
                  </a:lnTo>
                  <a:lnTo>
                    <a:pt x="108" y="396"/>
                  </a:lnTo>
                  <a:lnTo>
                    <a:pt x="96" y="408"/>
                  </a:lnTo>
                  <a:lnTo>
                    <a:pt x="96" y="414"/>
                  </a:lnTo>
                  <a:lnTo>
                    <a:pt x="102" y="420"/>
                  </a:lnTo>
                  <a:lnTo>
                    <a:pt x="102" y="426"/>
                  </a:lnTo>
                  <a:lnTo>
                    <a:pt x="108" y="438"/>
                  </a:lnTo>
                  <a:lnTo>
                    <a:pt x="114" y="444"/>
                  </a:lnTo>
                  <a:lnTo>
                    <a:pt x="126" y="444"/>
                  </a:lnTo>
                  <a:lnTo>
                    <a:pt x="126" y="450"/>
                  </a:lnTo>
                  <a:lnTo>
                    <a:pt x="114" y="462"/>
                  </a:lnTo>
                  <a:lnTo>
                    <a:pt x="102" y="462"/>
                  </a:lnTo>
                  <a:lnTo>
                    <a:pt x="96" y="474"/>
                  </a:lnTo>
                  <a:lnTo>
                    <a:pt x="90" y="480"/>
                  </a:lnTo>
                  <a:lnTo>
                    <a:pt x="90" y="528"/>
                  </a:lnTo>
                  <a:lnTo>
                    <a:pt x="120" y="528"/>
                  </a:lnTo>
                  <a:lnTo>
                    <a:pt x="144" y="546"/>
                  </a:lnTo>
                  <a:lnTo>
                    <a:pt x="162" y="546"/>
                  </a:lnTo>
                  <a:lnTo>
                    <a:pt x="156" y="576"/>
                  </a:lnTo>
                  <a:lnTo>
                    <a:pt x="162" y="576"/>
                  </a:lnTo>
                  <a:lnTo>
                    <a:pt x="162" y="594"/>
                  </a:lnTo>
                  <a:lnTo>
                    <a:pt x="168" y="606"/>
                  </a:lnTo>
                  <a:lnTo>
                    <a:pt x="174" y="612"/>
                  </a:lnTo>
                  <a:lnTo>
                    <a:pt x="192" y="612"/>
                  </a:lnTo>
                  <a:lnTo>
                    <a:pt x="198" y="618"/>
                  </a:lnTo>
                  <a:lnTo>
                    <a:pt x="204" y="618"/>
                  </a:lnTo>
                  <a:lnTo>
                    <a:pt x="210" y="612"/>
                  </a:lnTo>
                  <a:lnTo>
                    <a:pt x="222" y="606"/>
                  </a:lnTo>
                  <a:lnTo>
                    <a:pt x="240" y="588"/>
                  </a:lnTo>
                  <a:lnTo>
                    <a:pt x="252" y="582"/>
                  </a:lnTo>
                  <a:lnTo>
                    <a:pt x="264" y="582"/>
                  </a:lnTo>
                  <a:lnTo>
                    <a:pt x="294" y="564"/>
                  </a:lnTo>
                  <a:lnTo>
                    <a:pt x="360" y="564"/>
                  </a:lnTo>
                  <a:lnTo>
                    <a:pt x="366" y="558"/>
                  </a:lnTo>
                  <a:lnTo>
                    <a:pt x="378" y="558"/>
                  </a:lnTo>
                  <a:lnTo>
                    <a:pt x="390" y="570"/>
                  </a:lnTo>
                  <a:lnTo>
                    <a:pt x="396" y="570"/>
                  </a:lnTo>
                  <a:lnTo>
                    <a:pt x="408" y="564"/>
                  </a:lnTo>
                  <a:lnTo>
                    <a:pt x="420" y="564"/>
                  </a:lnTo>
                  <a:lnTo>
                    <a:pt x="426" y="558"/>
                  </a:lnTo>
                  <a:lnTo>
                    <a:pt x="432" y="558"/>
                  </a:lnTo>
                  <a:lnTo>
                    <a:pt x="432" y="570"/>
                  </a:lnTo>
                  <a:lnTo>
                    <a:pt x="438" y="570"/>
                  </a:lnTo>
                  <a:lnTo>
                    <a:pt x="450" y="558"/>
                  </a:lnTo>
                  <a:lnTo>
                    <a:pt x="462" y="534"/>
                  </a:lnTo>
                  <a:lnTo>
                    <a:pt x="462" y="522"/>
                  </a:lnTo>
                  <a:lnTo>
                    <a:pt x="498" y="492"/>
                  </a:lnTo>
                  <a:lnTo>
                    <a:pt x="528" y="492"/>
                  </a:lnTo>
                  <a:lnTo>
                    <a:pt x="534" y="474"/>
                  </a:lnTo>
                  <a:lnTo>
                    <a:pt x="534" y="468"/>
                  </a:lnTo>
                  <a:lnTo>
                    <a:pt x="540" y="462"/>
                  </a:lnTo>
                  <a:lnTo>
                    <a:pt x="540" y="450"/>
                  </a:lnTo>
                  <a:lnTo>
                    <a:pt x="546" y="444"/>
                  </a:lnTo>
                  <a:lnTo>
                    <a:pt x="552" y="432"/>
                  </a:lnTo>
                  <a:lnTo>
                    <a:pt x="552" y="426"/>
                  </a:lnTo>
                  <a:lnTo>
                    <a:pt x="570" y="426"/>
                  </a:lnTo>
                  <a:lnTo>
                    <a:pt x="594" y="414"/>
                  </a:lnTo>
                  <a:lnTo>
                    <a:pt x="600" y="408"/>
                  </a:lnTo>
                  <a:lnTo>
                    <a:pt x="594" y="396"/>
                  </a:lnTo>
                  <a:lnTo>
                    <a:pt x="588" y="390"/>
                  </a:lnTo>
                  <a:lnTo>
                    <a:pt x="582" y="378"/>
                  </a:lnTo>
                  <a:lnTo>
                    <a:pt x="576" y="372"/>
                  </a:lnTo>
                  <a:lnTo>
                    <a:pt x="570" y="372"/>
                  </a:lnTo>
                  <a:lnTo>
                    <a:pt x="570" y="336"/>
                  </a:lnTo>
                  <a:lnTo>
                    <a:pt x="582" y="312"/>
                  </a:lnTo>
                  <a:lnTo>
                    <a:pt x="594" y="306"/>
                  </a:lnTo>
                  <a:lnTo>
                    <a:pt x="600" y="294"/>
                  </a:lnTo>
                  <a:lnTo>
                    <a:pt x="612" y="282"/>
                  </a:lnTo>
                  <a:lnTo>
                    <a:pt x="618" y="270"/>
                  </a:lnTo>
                  <a:lnTo>
                    <a:pt x="630" y="258"/>
                  </a:lnTo>
                  <a:lnTo>
                    <a:pt x="642" y="258"/>
                  </a:lnTo>
                  <a:lnTo>
                    <a:pt x="654" y="246"/>
                  </a:lnTo>
                  <a:lnTo>
                    <a:pt x="654" y="240"/>
                  </a:lnTo>
                  <a:lnTo>
                    <a:pt x="648" y="240"/>
                  </a:lnTo>
                  <a:lnTo>
                    <a:pt x="648" y="228"/>
                  </a:lnTo>
                  <a:lnTo>
                    <a:pt x="654" y="222"/>
                  </a:lnTo>
                  <a:lnTo>
                    <a:pt x="726" y="198"/>
                  </a:lnTo>
                  <a:lnTo>
                    <a:pt x="750" y="186"/>
                  </a:lnTo>
                  <a:lnTo>
                    <a:pt x="756" y="174"/>
                  </a:lnTo>
                  <a:lnTo>
                    <a:pt x="768" y="168"/>
                  </a:lnTo>
                  <a:lnTo>
                    <a:pt x="774" y="168"/>
                  </a:lnTo>
                  <a:lnTo>
                    <a:pt x="786" y="156"/>
                  </a:lnTo>
                  <a:lnTo>
                    <a:pt x="798" y="156"/>
                  </a:lnTo>
                  <a:lnTo>
                    <a:pt x="804" y="150"/>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24" name="Slovenia">
              <a:hlinkClick r:id="" action="ppaction://noaction"/>
            </p:cNvPr>
            <p:cNvSpPr>
              <a:spLocks/>
            </p:cNvSpPr>
            <p:nvPr/>
          </p:nvSpPr>
          <p:spPr bwMode="auto">
            <a:xfrm>
              <a:off x="5791200" y="4321175"/>
              <a:ext cx="223838" cy="128588"/>
            </a:xfrm>
            <a:custGeom>
              <a:avLst/>
              <a:gdLst>
                <a:gd name="T0" fmla="*/ 2147483647 w 210"/>
                <a:gd name="T1" fmla="*/ 2147483647 h 120"/>
                <a:gd name="T2" fmla="*/ 2147483647 w 210"/>
                <a:gd name="T3" fmla="*/ 2147483647 h 120"/>
                <a:gd name="T4" fmla="*/ 2147483647 w 210"/>
                <a:gd name="T5" fmla="*/ 2147483647 h 120"/>
                <a:gd name="T6" fmla="*/ 2147483647 w 210"/>
                <a:gd name="T7" fmla="*/ 2147483647 h 120"/>
                <a:gd name="T8" fmla="*/ 2147483647 w 210"/>
                <a:gd name="T9" fmla="*/ 2147483647 h 120"/>
                <a:gd name="T10" fmla="*/ 2147483647 w 210"/>
                <a:gd name="T11" fmla="*/ 2147483647 h 120"/>
                <a:gd name="T12" fmla="*/ 2147483647 w 210"/>
                <a:gd name="T13" fmla="*/ 2147483647 h 120"/>
                <a:gd name="T14" fmla="*/ 2147483647 w 210"/>
                <a:gd name="T15" fmla="*/ 2147483647 h 120"/>
                <a:gd name="T16" fmla="*/ 2147483647 w 210"/>
                <a:gd name="T17" fmla="*/ 2147483647 h 120"/>
                <a:gd name="T18" fmla="*/ 2147483647 w 210"/>
                <a:gd name="T19" fmla="*/ 2147483647 h 120"/>
                <a:gd name="T20" fmla="*/ 2147483647 w 210"/>
                <a:gd name="T21" fmla="*/ 2147483647 h 120"/>
                <a:gd name="T22" fmla="*/ 2147483647 w 210"/>
                <a:gd name="T23" fmla="*/ 2147483647 h 120"/>
                <a:gd name="T24" fmla="*/ 2147483647 w 210"/>
                <a:gd name="T25" fmla="*/ 2147483647 h 120"/>
                <a:gd name="T26" fmla="*/ 2147483647 w 210"/>
                <a:gd name="T27" fmla="*/ 2147483647 h 120"/>
                <a:gd name="T28" fmla="*/ 2147483647 w 210"/>
                <a:gd name="T29" fmla="*/ 2147483647 h 120"/>
                <a:gd name="T30" fmla="*/ 2147483647 w 210"/>
                <a:gd name="T31" fmla="*/ 2147483647 h 120"/>
                <a:gd name="T32" fmla="*/ 2147483647 w 210"/>
                <a:gd name="T33" fmla="*/ 2147483647 h 120"/>
                <a:gd name="T34" fmla="*/ 2147483647 w 210"/>
                <a:gd name="T35" fmla="*/ 2147483647 h 120"/>
                <a:gd name="T36" fmla="*/ 2147483647 w 210"/>
                <a:gd name="T37" fmla="*/ 2147483647 h 120"/>
                <a:gd name="T38" fmla="*/ 2147483647 w 210"/>
                <a:gd name="T39" fmla="*/ 2147483647 h 120"/>
                <a:gd name="T40" fmla="*/ 2147483647 w 210"/>
                <a:gd name="T41" fmla="*/ 2147483647 h 120"/>
                <a:gd name="T42" fmla="*/ 2147483647 w 210"/>
                <a:gd name="T43" fmla="*/ 0 h 120"/>
                <a:gd name="T44" fmla="*/ 2147483647 w 210"/>
                <a:gd name="T45" fmla="*/ 2147483647 h 120"/>
                <a:gd name="T46" fmla="*/ 2147483647 w 210"/>
                <a:gd name="T47" fmla="*/ 2147483647 h 120"/>
                <a:gd name="T48" fmla="*/ 2147483647 w 210"/>
                <a:gd name="T49" fmla="*/ 2147483647 h 120"/>
                <a:gd name="T50" fmla="*/ 2147483647 w 210"/>
                <a:gd name="T51" fmla="*/ 2147483647 h 120"/>
                <a:gd name="T52" fmla="*/ 2147483647 w 210"/>
                <a:gd name="T53" fmla="*/ 2147483647 h 120"/>
                <a:gd name="T54" fmla="*/ 2147483647 w 210"/>
                <a:gd name="T55" fmla="*/ 2147483647 h 120"/>
                <a:gd name="T56" fmla="*/ 2147483647 w 210"/>
                <a:gd name="T57" fmla="*/ 2147483647 h 120"/>
                <a:gd name="T58" fmla="*/ 2147483647 w 210"/>
                <a:gd name="T59" fmla="*/ 2147483647 h 120"/>
                <a:gd name="T60" fmla="*/ 2147483647 w 210"/>
                <a:gd name="T61" fmla="*/ 2147483647 h 120"/>
                <a:gd name="T62" fmla="*/ 2147483647 w 210"/>
                <a:gd name="T63" fmla="*/ 2147483647 h 120"/>
                <a:gd name="T64" fmla="*/ 2147483647 w 210"/>
                <a:gd name="T65" fmla="*/ 2147483647 h 120"/>
                <a:gd name="T66" fmla="*/ 2147483647 w 210"/>
                <a:gd name="T67" fmla="*/ 2147483647 h 120"/>
                <a:gd name="T68" fmla="*/ 0 w 210"/>
                <a:gd name="T69" fmla="*/ 2147483647 h 120"/>
                <a:gd name="T70" fmla="*/ 2147483647 w 210"/>
                <a:gd name="T71" fmla="*/ 2147483647 h 120"/>
                <a:gd name="T72" fmla="*/ 2147483647 w 210"/>
                <a:gd name="T73" fmla="*/ 2147483647 h 120"/>
                <a:gd name="T74" fmla="*/ 2147483647 w 210"/>
                <a:gd name="T75" fmla="*/ 2147483647 h 120"/>
                <a:gd name="T76" fmla="*/ 2147483647 w 210"/>
                <a:gd name="T77" fmla="*/ 2147483647 h 120"/>
                <a:gd name="T78" fmla="*/ 2147483647 w 210"/>
                <a:gd name="T79" fmla="*/ 2147483647 h 120"/>
                <a:gd name="T80" fmla="*/ 2147483647 w 210"/>
                <a:gd name="T81" fmla="*/ 2147483647 h 120"/>
                <a:gd name="T82" fmla="*/ 2147483647 w 210"/>
                <a:gd name="T83" fmla="*/ 2147483647 h 120"/>
                <a:gd name="T84" fmla="*/ 2147483647 w 210"/>
                <a:gd name="T85" fmla="*/ 2147483647 h 120"/>
                <a:gd name="T86" fmla="*/ 2147483647 w 210"/>
                <a:gd name="T87" fmla="*/ 2147483647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120"/>
                <a:gd name="T134" fmla="*/ 210 w 210"/>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120">
                  <a:moveTo>
                    <a:pt x="24" y="120"/>
                  </a:moveTo>
                  <a:lnTo>
                    <a:pt x="42" y="120"/>
                  </a:lnTo>
                  <a:lnTo>
                    <a:pt x="42" y="108"/>
                  </a:lnTo>
                  <a:lnTo>
                    <a:pt x="54" y="114"/>
                  </a:lnTo>
                  <a:lnTo>
                    <a:pt x="72" y="114"/>
                  </a:lnTo>
                  <a:lnTo>
                    <a:pt x="78" y="102"/>
                  </a:lnTo>
                  <a:lnTo>
                    <a:pt x="78" y="108"/>
                  </a:lnTo>
                  <a:lnTo>
                    <a:pt x="84" y="114"/>
                  </a:lnTo>
                  <a:lnTo>
                    <a:pt x="126" y="114"/>
                  </a:lnTo>
                  <a:lnTo>
                    <a:pt x="126" y="96"/>
                  </a:lnTo>
                  <a:lnTo>
                    <a:pt x="138" y="90"/>
                  </a:lnTo>
                  <a:lnTo>
                    <a:pt x="150" y="78"/>
                  </a:lnTo>
                  <a:lnTo>
                    <a:pt x="150" y="72"/>
                  </a:lnTo>
                  <a:lnTo>
                    <a:pt x="144" y="66"/>
                  </a:lnTo>
                  <a:lnTo>
                    <a:pt x="144" y="54"/>
                  </a:lnTo>
                  <a:lnTo>
                    <a:pt x="174" y="54"/>
                  </a:lnTo>
                  <a:lnTo>
                    <a:pt x="186" y="48"/>
                  </a:lnTo>
                  <a:lnTo>
                    <a:pt x="186" y="36"/>
                  </a:lnTo>
                  <a:lnTo>
                    <a:pt x="210" y="36"/>
                  </a:lnTo>
                  <a:lnTo>
                    <a:pt x="192" y="24"/>
                  </a:lnTo>
                  <a:lnTo>
                    <a:pt x="186" y="6"/>
                  </a:lnTo>
                  <a:lnTo>
                    <a:pt x="180" y="0"/>
                  </a:lnTo>
                  <a:lnTo>
                    <a:pt x="174" y="12"/>
                  </a:lnTo>
                  <a:lnTo>
                    <a:pt x="168" y="30"/>
                  </a:lnTo>
                  <a:lnTo>
                    <a:pt x="144" y="24"/>
                  </a:lnTo>
                  <a:lnTo>
                    <a:pt x="132" y="30"/>
                  </a:lnTo>
                  <a:lnTo>
                    <a:pt x="84" y="30"/>
                  </a:lnTo>
                  <a:lnTo>
                    <a:pt x="84" y="42"/>
                  </a:lnTo>
                  <a:lnTo>
                    <a:pt x="54" y="42"/>
                  </a:lnTo>
                  <a:lnTo>
                    <a:pt x="48" y="36"/>
                  </a:lnTo>
                  <a:lnTo>
                    <a:pt x="30" y="36"/>
                  </a:lnTo>
                  <a:lnTo>
                    <a:pt x="24" y="42"/>
                  </a:lnTo>
                  <a:lnTo>
                    <a:pt x="6" y="42"/>
                  </a:lnTo>
                  <a:lnTo>
                    <a:pt x="6" y="48"/>
                  </a:lnTo>
                  <a:lnTo>
                    <a:pt x="0" y="54"/>
                  </a:lnTo>
                  <a:lnTo>
                    <a:pt x="12" y="60"/>
                  </a:lnTo>
                  <a:lnTo>
                    <a:pt x="6" y="96"/>
                  </a:lnTo>
                  <a:lnTo>
                    <a:pt x="18" y="96"/>
                  </a:lnTo>
                  <a:lnTo>
                    <a:pt x="30" y="102"/>
                  </a:lnTo>
                  <a:lnTo>
                    <a:pt x="36" y="102"/>
                  </a:lnTo>
                  <a:lnTo>
                    <a:pt x="36" y="108"/>
                  </a:lnTo>
                  <a:lnTo>
                    <a:pt x="30" y="108"/>
                  </a:lnTo>
                  <a:lnTo>
                    <a:pt x="30" y="114"/>
                  </a:lnTo>
                  <a:lnTo>
                    <a:pt x="24" y="120"/>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25" name="Slovakia">
              <a:hlinkClick r:id="" action="ppaction://noaction"/>
            </p:cNvPr>
            <p:cNvSpPr>
              <a:spLocks/>
            </p:cNvSpPr>
            <p:nvPr/>
          </p:nvSpPr>
          <p:spPr bwMode="auto">
            <a:xfrm>
              <a:off x="6019800" y="4105275"/>
              <a:ext cx="377825" cy="153988"/>
            </a:xfrm>
            <a:custGeom>
              <a:avLst/>
              <a:gdLst>
                <a:gd name="T0" fmla="*/ 2147483647 w 354"/>
                <a:gd name="T1" fmla="*/ 2147483647 h 144"/>
                <a:gd name="T2" fmla="*/ 2147483647 w 354"/>
                <a:gd name="T3" fmla="*/ 2147483647 h 144"/>
                <a:gd name="T4" fmla="*/ 2147483647 w 354"/>
                <a:gd name="T5" fmla="*/ 2147483647 h 144"/>
                <a:gd name="T6" fmla="*/ 2147483647 w 354"/>
                <a:gd name="T7" fmla="*/ 2147483647 h 144"/>
                <a:gd name="T8" fmla="*/ 2147483647 w 354"/>
                <a:gd name="T9" fmla="*/ 2147483647 h 144"/>
                <a:gd name="T10" fmla="*/ 2147483647 w 354"/>
                <a:gd name="T11" fmla="*/ 2147483647 h 144"/>
                <a:gd name="T12" fmla="*/ 2147483647 w 354"/>
                <a:gd name="T13" fmla="*/ 2147483647 h 144"/>
                <a:gd name="T14" fmla="*/ 2147483647 w 354"/>
                <a:gd name="T15" fmla="*/ 0 h 144"/>
                <a:gd name="T16" fmla="*/ 2147483647 w 354"/>
                <a:gd name="T17" fmla="*/ 2147483647 h 144"/>
                <a:gd name="T18" fmla="*/ 2147483647 w 354"/>
                <a:gd name="T19" fmla="*/ 0 h 144"/>
                <a:gd name="T20" fmla="*/ 2147483647 w 354"/>
                <a:gd name="T21" fmla="*/ 2147483647 h 144"/>
                <a:gd name="T22" fmla="*/ 2147483647 w 354"/>
                <a:gd name="T23" fmla="*/ 2147483647 h 144"/>
                <a:gd name="T24" fmla="*/ 2147483647 w 354"/>
                <a:gd name="T25" fmla="*/ 2147483647 h 144"/>
                <a:gd name="T26" fmla="*/ 2147483647 w 354"/>
                <a:gd name="T27" fmla="*/ 2147483647 h 144"/>
                <a:gd name="T28" fmla="*/ 2147483647 w 354"/>
                <a:gd name="T29" fmla="*/ 2147483647 h 144"/>
                <a:gd name="T30" fmla="*/ 0 w 354"/>
                <a:gd name="T31" fmla="*/ 2147483647 h 144"/>
                <a:gd name="T32" fmla="*/ 2147483647 w 354"/>
                <a:gd name="T33" fmla="*/ 2147483647 h 144"/>
                <a:gd name="T34" fmla="*/ 2147483647 w 354"/>
                <a:gd name="T35" fmla="*/ 2147483647 h 144"/>
                <a:gd name="T36" fmla="*/ 2147483647 w 354"/>
                <a:gd name="T37" fmla="*/ 2147483647 h 144"/>
                <a:gd name="T38" fmla="*/ 2147483647 w 354"/>
                <a:gd name="T39" fmla="*/ 2147483647 h 144"/>
                <a:gd name="T40" fmla="*/ 2147483647 w 354"/>
                <a:gd name="T41" fmla="*/ 2147483647 h 144"/>
                <a:gd name="T42" fmla="*/ 2147483647 w 354"/>
                <a:gd name="T43" fmla="*/ 2147483647 h 144"/>
                <a:gd name="T44" fmla="*/ 2147483647 w 354"/>
                <a:gd name="T45" fmla="*/ 2147483647 h 144"/>
                <a:gd name="T46" fmla="*/ 2147483647 w 354"/>
                <a:gd name="T47" fmla="*/ 2147483647 h 144"/>
                <a:gd name="T48" fmla="*/ 2147483647 w 354"/>
                <a:gd name="T49" fmla="*/ 2147483647 h 144"/>
                <a:gd name="T50" fmla="*/ 2147483647 w 354"/>
                <a:gd name="T51" fmla="*/ 2147483647 h 144"/>
                <a:gd name="T52" fmla="*/ 2147483647 w 354"/>
                <a:gd name="T53" fmla="*/ 2147483647 h 144"/>
                <a:gd name="T54" fmla="*/ 2147483647 w 354"/>
                <a:gd name="T55" fmla="*/ 2147483647 h 144"/>
                <a:gd name="T56" fmla="*/ 2147483647 w 354"/>
                <a:gd name="T57" fmla="*/ 2147483647 h 144"/>
                <a:gd name="T58" fmla="*/ 2147483647 w 354"/>
                <a:gd name="T59" fmla="*/ 2147483647 h 144"/>
                <a:gd name="T60" fmla="*/ 2147483647 w 354"/>
                <a:gd name="T61" fmla="*/ 2147483647 h 144"/>
                <a:gd name="T62" fmla="*/ 2147483647 w 354"/>
                <a:gd name="T63" fmla="*/ 2147483647 h 144"/>
                <a:gd name="T64" fmla="*/ 2147483647 w 354"/>
                <a:gd name="T65" fmla="*/ 2147483647 h 144"/>
                <a:gd name="T66" fmla="*/ 2147483647 w 354"/>
                <a:gd name="T67" fmla="*/ 2147483647 h 144"/>
                <a:gd name="T68" fmla="*/ 2147483647 w 354"/>
                <a:gd name="T69" fmla="*/ 2147483647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144"/>
                <a:gd name="T107" fmla="*/ 354 w 35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144">
                  <a:moveTo>
                    <a:pt x="348" y="30"/>
                  </a:moveTo>
                  <a:lnTo>
                    <a:pt x="324" y="30"/>
                  </a:lnTo>
                  <a:lnTo>
                    <a:pt x="300" y="6"/>
                  </a:lnTo>
                  <a:lnTo>
                    <a:pt x="276" y="6"/>
                  </a:lnTo>
                  <a:lnTo>
                    <a:pt x="270" y="12"/>
                  </a:lnTo>
                  <a:lnTo>
                    <a:pt x="258" y="18"/>
                  </a:lnTo>
                  <a:lnTo>
                    <a:pt x="246" y="18"/>
                  </a:lnTo>
                  <a:lnTo>
                    <a:pt x="240" y="12"/>
                  </a:lnTo>
                  <a:lnTo>
                    <a:pt x="210" y="12"/>
                  </a:lnTo>
                  <a:lnTo>
                    <a:pt x="210" y="18"/>
                  </a:lnTo>
                  <a:lnTo>
                    <a:pt x="204" y="24"/>
                  </a:lnTo>
                  <a:lnTo>
                    <a:pt x="192" y="24"/>
                  </a:lnTo>
                  <a:lnTo>
                    <a:pt x="186" y="18"/>
                  </a:lnTo>
                  <a:lnTo>
                    <a:pt x="186" y="12"/>
                  </a:lnTo>
                  <a:lnTo>
                    <a:pt x="180" y="12"/>
                  </a:lnTo>
                  <a:lnTo>
                    <a:pt x="168" y="0"/>
                  </a:lnTo>
                  <a:lnTo>
                    <a:pt x="156" y="0"/>
                  </a:lnTo>
                  <a:lnTo>
                    <a:pt x="144" y="12"/>
                  </a:lnTo>
                  <a:lnTo>
                    <a:pt x="138" y="12"/>
                  </a:lnTo>
                  <a:lnTo>
                    <a:pt x="126" y="0"/>
                  </a:lnTo>
                  <a:lnTo>
                    <a:pt x="108" y="12"/>
                  </a:lnTo>
                  <a:lnTo>
                    <a:pt x="84" y="18"/>
                  </a:lnTo>
                  <a:lnTo>
                    <a:pt x="84" y="42"/>
                  </a:lnTo>
                  <a:lnTo>
                    <a:pt x="72" y="48"/>
                  </a:lnTo>
                  <a:lnTo>
                    <a:pt x="66" y="54"/>
                  </a:lnTo>
                  <a:lnTo>
                    <a:pt x="54" y="60"/>
                  </a:lnTo>
                  <a:lnTo>
                    <a:pt x="36" y="60"/>
                  </a:lnTo>
                  <a:lnTo>
                    <a:pt x="36" y="54"/>
                  </a:lnTo>
                  <a:lnTo>
                    <a:pt x="30" y="60"/>
                  </a:lnTo>
                  <a:lnTo>
                    <a:pt x="12" y="60"/>
                  </a:lnTo>
                  <a:lnTo>
                    <a:pt x="6" y="66"/>
                  </a:lnTo>
                  <a:lnTo>
                    <a:pt x="0" y="90"/>
                  </a:lnTo>
                  <a:lnTo>
                    <a:pt x="0" y="102"/>
                  </a:lnTo>
                  <a:lnTo>
                    <a:pt x="6" y="102"/>
                  </a:lnTo>
                  <a:lnTo>
                    <a:pt x="6" y="114"/>
                  </a:lnTo>
                  <a:lnTo>
                    <a:pt x="12" y="114"/>
                  </a:lnTo>
                  <a:lnTo>
                    <a:pt x="12" y="126"/>
                  </a:lnTo>
                  <a:lnTo>
                    <a:pt x="6" y="132"/>
                  </a:lnTo>
                  <a:lnTo>
                    <a:pt x="18" y="138"/>
                  </a:lnTo>
                  <a:lnTo>
                    <a:pt x="30" y="120"/>
                  </a:lnTo>
                  <a:lnTo>
                    <a:pt x="36" y="126"/>
                  </a:lnTo>
                  <a:lnTo>
                    <a:pt x="42" y="138"/>
                  </a:lnTo>
                  <a:lnTo>
                    <a:pt x="48" y="144"/>
                  </a:lnTo>
                  <a:lnTo>
                    <a:pt x="90" y="144"/>
                  </a:lnTo>
                  <a:lnTo>
                    <a:pt x="108" y="138"/>
                  </a:lnTo>
                  <a:lnTo>
                    <a:pt x="120" y="138"/>
                  </a:lnTo>
                  <a:lnTo>
                    <a:pt x="132" y="114"/>
                  </a:lnTo>
                  <a:lnTo>
                    <a:pt x="168" y="120"/>
                  </a:lnTo>
                  <a:lnTo>
                    <a:pt x="174" y="108"/>
                  </a:lnTo>
                  <a:lnTo>
                    <a:pt x="198" y="108"/>
                  </a:lnTo>
                  <a:lnTo>
                    <a:pt x="210" y="102"/>
                  </a:lnTo>
                  <a:lnTo>
                    <a:pt x="216" y="102"/>
                  </a:lnTo>
                  <a:lnTo>
                    <a:pt x="228" y="90"/>
                  </a:lnTo>
                  <a:lnTo>
                    <a:pt x="234" y="78"/>
                  </a:lnTo>
                  <a:lnTo>
                    <a:pt x="258" y="78"/>
                  </a:lnTo>
                  <a:lnTo>
                    <a:pt x="258" y="90"/>
                  </a:lnTo>
                  <a:lnTo>
                    <a:pt x="276" y="96"/>
                  </a:lnTo>
                  <a:lnTo>
                    <a:pt x="276" y="78"/>
                  </a:lnTo>
                  <a:lnTo>
                    <a:pt x="288" y="78"/>
                  </a:lnTo>
                  <a:lnTo>
                    <a:pt x="288" y="90"/>
                  </a:lnTo>
                  <a:lnTo>
                    <a:pt x="300" y="90"/>
                  </a:lnTo>
                  <a:lnTo>
                    <a:pt x="312" y="84"/>
                  </a:lnTo>
                  <a:lnTo>
                    <a:pt x="336" y="84"/>
                  </a:lnTo>
                  <a:lnTo>
                    <a:pt x="336" y="90"/>
                  </a:lnTo>
                  <a:lnTo>
                    <a:pt x="336" y="72"/>
                  </a:lnTo>
                  <a:lnTo>
                    <a:pt x="342" y="72"/>
                  </a:lnTo>
                  <a:lnTo>
                    <a:pt x="348" y="66"/>
                  </a:lnTo>
                  <a:lnTo>
                    <a:pt x="348" y="60"/>
                  </a:lnTo>
                  <a:lnTo>
                    <a:pt x="354" y="54"/>
                  </a:lnTo>
                  <a:lnTo>
                    <a:pt x="354" y="30"/>
                  </a:lnTo>
                  <a:lnTo>
                    <a:pt x="348" y="30"/>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26" name="Romania">
              <a:hlinkClick r:id="" action="ppaction://noaction"/>
            </p:cNvPr>
            <p:cNvSpPr>
              <a:spLocks/>
            </p:cNvSpPr>
            <p:nvPr/>
          </p:nvSpPr>
          <p:spPr bwMode="auto">
            <a:xfrm>
              <a:off x="6256338" y="4213225"/>
              <a:ext cx="652462" cy="390525"/>
            </a:xfrm>
            <a:custGeom>
              <a:avLst/>
              <a:gdLst>
                <a:gd name="T0" fmla="*/ 2147483647 w 612"/>
                <a:gd name="T1" fmla="*/ 2147483647 h 366"/>
                <a:gd name="T2" fmla="*/ 2147483647 w 612"/>
                <a:gd name="T3" fmla="*/ 2147483647 h 366"/>
                <a:gd name="T4" fmla="*/ 2147483647 w 612"/>
                <a:gd name="T5" fmla="*/ 2147483647 h 366"/>
                <a:gd name="T6" fmla="*/ 2147483647 w 612"/>
                <a:gd name="T7" fmla="*/ 2147483647 h 366"/>
                <a:gd name="T8" fmla="*/ 2147483647 w 612"/>
                <a:gd name="T9" fmla="*/ 2147483647 h 366"/>
                <a:gd name="T10" fmla="*/ 2147483647 w 612"/>
                <a:gd name="T11" fmla="*/ 2147483647 h 366"/>
                <a:gd name="T12" fmla="*/ 2147483647 w 612"/>
                <a:gd name="T13" fmla="*/ 2147483647 h 366"/>
                <a:gd name="T14" fmla="*/ 2147483647 w 612"/>
                <a:gd name="T15" fmla="*/ 2147483647 h 366"/>
                <a:gd name="T16" fmla="*/ 2147483647 w 612"/>
                <a:gd name="T17" fmla="*/ 2147483647 h 366"/>
                <a:gd name="T18" fmla="*/ 2147483647 w 612"/>
                <a:gd name="T19" fmla="*/ 2147483647 h 366"/>
                <a:gd name="T20" fmla="*/ 2147483647 w 612"/>
                <a:gd name="T21" fmla="*/ 2147483647 h 366"/>
                <a:gd name="T22" fmla="*/ 2147483647 w 612"/>
                <a:gd name="T23" fmla="*/ 2147483647 h 366"/>
                <a:gd name="T24" fmla="*/ 2147483647 w 612"/>
                <a:gd name="T25" fmla="*/ 2147483647 h 366"/>
                <a:gd name="T26" fmla="*/ 2147483647 w 612"/>
                <a:gd name="T27" fmla="*/ 0 h 366"/>
                <a:gd name="T28" fmla="*/ 2147483647 w 612"/>
                <a:gd name="T29" fmla="*/ 2147483647 h 366"/>
                <a:gd name="T30" fmla="*/ 2147483647 w 612"/>
                <a:gd name="T31" fmla="*/ 2147483647 h 366"/>
                <a:gd name="T32" fmla="*/ 2147483647 w 612"/>
                <a:gd name="T33" fmla="*/ 2147483647 h 366"/>
                <a:gd name="T34" fmla="*/ 2147483647 w 612"/>
                <a:gd name="T35" fmla="*/ 2147483647 h 366"/>
                <a:gd name="T36" fmla="*/ 2147483647 w 612"/>
                <a:gd name="T37" fmla="*/ 2147483647 h 366"/>
                <a:gd name="T38" fmla="*/ 2147483647 w 612"/>
                <a:gd name="T39" fmla="*/ 2147483647 h 366"/>
                <a:gd name="T40" fmla="*/ 2147483647 w 612"/>
                <a:gd name="T41" fmla="*/ 2147483647 h 366"/>
                <a:gd name="T42" fmla="*/ 2147483647 w 612"/>
                <a:gd name="T43" fmla="*/ 2147483647 h 366"/>
                <a:gd name="T44" fmla="*/ 2147483647 w 612"/>
                <a:gd name="T45" fmla="*/ 2147483647 h 366"/>
                <a:gd name="T46" fmla="*/ 2147483647 w 612"/>
                <a:gd name="T47" fmla="*/ 2147483647 h 366"/>
                <a:gd name="T48" fmla="*/ 0 w 612"/>
                <a:gd name="T49" fmla="*/ 2147483647 h 366"/>
                <a:gd name="T50" fmla="*/ 2147483647 w 612"/>
                <a:gd name="T51" fmla="*/ 2147483647 h 366"/>
                <a:gd name="T52" fmla="*/ 2147483647 w 612"/>
                <a:gd name="T53" fmla="*/ 2147483647 h 366"/>
                <a:gd name="T54" fmla="*/ 2147483647 w 612"/>
                <a:gd name="T55" fmla="*/ 2147483647 h 366"/>
                <a:gd name="T56" fmla="*/ 2147483647 w 612"/>
                <a:gd name="T57" fmla="*/ 2147483647 h 366"/>
                <a:gd name="T58" fmla="*/ 2147483647 w 612"/>
                <a:gd name="T59" fmla="*/ 2147483647 h 366"/>
                <a:gd name="T60" fmla="*/ 2147483647 w 612"/>
                <a:gd name="T61" fmla="*/ 2147483647 h 366"/>
                <a:gd name="T62" fmla="*/ 2147483647 w 612"/>
                <a:gd name="T63" fmla="*/ 2147483647 h 366"/>
                <a:gd name="T64" fmla="*/ 2147483647 w 612"/>
                <a:gd name="T65" fmla="*/ 2147483647 h 366"/>
                <a:gd name="T66" fmla="*/ 2147483647 w 612"/>
                <a:gd name="T67" fmla="*/ 2147483647 h 366"/>
                <a:gd name="T68" fmla="*/ 2147483647 w 612"/>
                <a:gd name="T69" fmla="*/ 2147483647 h 366"/>
                <a:gd name="T70" fmla="*/ 2147483647 w 612"/>
                <a:gd name="T71" fmla="*/ 2147483647 h 366"/>
                <a:gd name="T72" fmla="*/ 2147483647 w 612"/>
                <a:gd name="T73" fmla="*/ 2147483647 h 366"/>
                <a:gd name="T74" fmla="*/ 2147483647 w 612"/>
                <a:gd name="T75" fmla="*/ 2147483647 h 366"/>
                <a:gd name="T76" fmla="*/ 2147483647 w 612"/>
                <a:gd name="T77" fmla="*/ 2147483647 h 366"/>
                <a:gd name="T78" fmla="*/ 2147483647 w 612"/>
                <a:gd name="T79" fmla="*/ 2147483647 h 366"/>
                <a:gd name="T80" fmla="*/ 2147483647 w 612"/>
                <a:gd name="T81" fmla="*/ 2147483647 h 366"/>
                <a:gd name="T82" fmla="*/ 2147483647 w 612"/>
                <a:gd name="T83" fmla="*/ 2147483647 h 366"/>
                <a:gd name="T84" fmla="*/ 2147483647 w 612"/>
                <a:gd name="T85" fmla="*/ 2147483647 h 3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2"/>
                <a:gd name="T130" fmla="*/ 0 h 366"/>
                <a:gd name="T131" fmla="*/ 612 w 612"/>
                <a:gd name="T132" fmla="*/ 366 h 3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2" h="366">
                  <a:moveTo>
                    <a:pt x="516" y="354"/>
                  </a:moveTo>
                  <a:lnTo>
                    <a:pt x="522" y="360"/>
                  </a:lnTo>
                  <a:lnTo>
                    <a:pt x="540" y="360"/>
                  </a:lnTo>
                  <a:lnTo>
                    <a:pt x="540" y="318"/>
                  </a:lnTo>
                  <a:lnTo>
                    <a:pt x="546" y="312"/>
                  </a:lnTo>
                  <a:lnTo>
                    <a:pt x="558" y="294"/>
                  </a:lnTo>
                  <a:lnTo>
                    <a:pt x="564" y="282"/>
                  </a:lnTo>
                  <a:lnTo>
                    <a:pt x="570" y="276"/>
                  </a:lnTo>
                  <a:lnTo>
                    <a:pt x="606" y="276"/>
                  </a:lnTo>
                  <a:lnTo>
                    <a:pt x="612" y="270"/>
                  </a:lnTo>
                  <a:lnTo>
                    <a:pt x="612" y="258"/>
                  </a:lnTo>
                  <a:lnTo>
                    <a:pt x="600" y="222"/>
                  </a:lnTo>
                  <a:lnTo>
                    <a:pt x="600" y="216"/>
                  </a:lnTo>
                  <a:lnTo>
                    <a:pt x="594" y="216"/>
                  </a:lnTo>
                  <a:lnTo>
                    <a:pt x="588" y="222"/>
                  </a:lnTo>
                  <a:lnTo>
                    <a:pt x="570" y="222"/>
                  </a:lnTo>
                  <a:lnTo>
                    <a:pt x="564" y="228"/>
                  </a:lnTo>
                  <a:lnTo>
                    <a:pt x="558" y="228"/>
                  </a:lnTo>
                  <a:lnTo>
                    <a:pt x="552" y="234"/>
                  </a:lnTo>
                  <a:lnTo>
                    <a:pt x="522" y="234"/>
                  </a:lnTo>
                  <a:lnTo>
                    <a:pt x="510" y="222"/>
                  </a:lnTo>
                  <a:lnTo>
                    <a:pt x="510" y="198"/>
                  </a:lnTo>
                  <a:lnTo>
                    <a:pt x="504" y="192"/>
                  </a:lnTo>
                  <a:lnTo>
                    <a:pt x="498" y="180"/>
                  </a:lnTo>
                  <a:lnTo>
                    <a:pt x="498" y="168"/>
                  </a:lnTo>
                  <a:lnTo>
                    <a:pt x="504" y="162"/>
                  </a:lnTo>
                  <a:lnTo>
                    <a:pt x="504" y="150"/>
                  </a:lnTo>
                  <a:lnTo>
                    <a:pt x="510" y="144"/>
                  </a:lnTo>
                  <a:lnTo>
                    <a:pt x="504" y="144"/>
                  </a:lnTo>
                  <a:lnTo>
                    <a:pt x="504" y="102"/>
                  </a:lnTo>
                  <a:lnTo>
                    <a:pt x="498" y="96"/>
                  </a:lnTo>
                  <a:lnTo>
                    <a:pt x="480" y="96"/>
                  </a:lnTo>
                  <a:lnTo>
                    <a:pt x="474" y="78"/>
                  </a:lnTo>
                  <a:lnTo>
                    <a:pt x="462" y="78"/>
                  </a:lnTo>
                  <a:lnTo>
                    <a:pt x="456" y="54"/>
                  </a:lnTo>
                  <a:lnTo>
                    <a:pt x="432" y="42"/>
                  </a:lnTo>
                  <a:lnTo>
                    <a:pt x="432" y="30"/>
                  </a:lnTo>
                  <a:lnTo>
                    <a:pt x="426" y="24"/>
                  </a:lnTo>
                  <a:lnTo>
                    <a:pt x="420" y="12"/>
                  </a:lnTo>
                  <a:lnTo>
                    <a:pt x="414" y="6"/>
                  </a:lnTo>
                  <a:lnTo>
                    <a:pt x="396" y="0"/>
                  </a:lnTo>
                  <a:lnTo>
                    <a:pt x="384" y="0"/>
                  </a:lnTo>
                  <a:lnTo>
                    <a:pt x="378" y="6"/>
                  </a:lnTo>
                  <a:lnTo>
                    <a:pt x="378" y="12"/>
                  </a:lnTo>
                  <a:lnTo>
                    <a:pt x="366" y="24"/>
                  </a:lnTo>
                  <a:lnTo>
                    <a:pt x="348" y="24"/>
                  </a:lnTo>
                  <a:lnTo>
                    <a:pt x="342" y="18"/>
                  </a:lnTo>
                  <a:lnTo>
                    <a:pt x="336" y="30"/>
                  </a:lnTo>
                  <a:lnTo>
                    <a:pt x="312" y="24"/>
                  </a:lnTo>
                  <a:lnTo>
                    <a:pt x="312" y="30"/>
                  </a:lnTo>
                  <a:lnTo>
                    <a:pt x="300" y="42"/>
                  </a:lnTo>
                  <a:lnTo>
                    <a:pt x="288" y="42"/>
                  </a:lnTo>
                  <a:lnTo>
                    <a:pt x="264" y="18"/>
                  </a:lnTo>
                  <a:lnTo>
                    <a:pt x="258" y="18"/>
                  </a:lnTo>
                  <a:lnTo>
                    <a:pt x="246" y="24"/>
                  </a:lnTo>
                  <a:lnTo>
                    <a:pt x="240" y="24"/>
                  </a:lnTo>
                  <a:lnTo>
                    <a:pt x="228" y="30"/>
                  </a:lnTo>
                  <a:lnTo>
                    <a:pt x="222" y="24"/>
                  </a:lnTo>
                  <a:lnTo>
                    <a:pt x="198" y="24"/>
                  </a:lnTo>
                  <a:lnTo>
                    <a:pt x="192" y="18"/>
                  </a:lnTo>
                  <a:lnTo>
                    <a:pt x="168" y="18"/>
                  </a:lnTo>
                  <a:lnTo>
                    <a:pt x="150" y="36"/>
                  </a:lnTo>
                  <a:lnTo>
                    <a:pt x="120" y="36"/>
                  </a:lnTo>
                  <a:lnTo>
                    <a:pt x="108" y="48"/>
                  </a:lnTo>
                  <a:lnTo>
                    <a:pt x="108" y="90"/>
                  </a:lnTo>
                  <a:lnTo>
                    <a:pt x="90" y="108"/>
                  </a:lnTo>
                  <a:lnTo>
                    <a:pt x="78" y="114"/>
                  </a:lnTo>
                  <a:lnTo>
                    <a:pt x="72" y="120"/>
                  </a:lnTo>
                  <a:lnTo>
                    <a:pt x="72" y="138"/>
                  </a:lnTo>
                  <a:lnTo>
                    <a:pt x="66" y="144"/>
                  </a:lnTo>
                  <a:lnTo>
                    <a:pt x="54" y="150"/>
                  </a:lnTo>
                  <a:lnTo>
                    <a:pt x="48" y="156"/>
                  </a:lnTo>
                  <a:lnTo>
                    <a:pt x="30" y="150"/>
                  </a:lnTo>
                  <a:lnTo>
                    <a:pt x="30" y="168"/>
                  </a:lnTo>
                  <a:lnTo>
                    <a:pt x="0" y="174"/>
                  </a:lnTo>
                  <a:lnTo>
                    <a:pt x="6" y="174"/>
                  </a:lnTo>
                  <a:lnTo>
                    <a:pt x="30" y="192"/>
                  </a:lnTo>
                  <a:lnTo>
                    <a:pt x="36" y="192"/>
                  </a:lnTo>
                  <a:lnTo>
                    <a:pt x="48" y="228"/>
                  </a:lnTo>
                  <a:lnTo>
                    <a:pt x="54" y="234"/>
                  </a:lnTo>
                  <a:lnTo>
                    <a:pt x="60" y="234"/>
                  </a:lnTo>
                  <a:lnTo>
                    <a:pt x="66" y="228"/>
                  </a:lnTo>
                  <a:lnTo>
                    <a:pt x="72" y="228"/>
                  </a:lnTo>
                  <a:lnTo>
                    <a:pt x="84" y="234"/>
                  </a:lnTo>
                  <a:lnTo>
                    <a:pt x="84" y="252"/>
                  </a:lnTo>
                  <a:lnTo>
                    <a:pt x="78" y="258"/>
                  </a:lnTo>
                  <a:lnTo>
                    <a:pt x="90" y="276"/>
                  </a:lnTo>
                  <a:lnTo>
                    <a:pt x="114" y="282"/>
                  </a:lnTo>
                  <a:lnTo>
                    <a:pt x="120" y="288"/>
                  </a:lnTo>
                  <a:lnTo>
                    <a:pt x="144" y="282"/>
                  </a:lnTo>
                  <a:lnTo>
                    <a:pt x="168" y="288"/>
                  </a:lnTo>
                  <a:lnTo>
                    <a:pt x="162" y="294"/>
                  </a:lnTo>
                  <a:lnTo>
                    <a:pt x="156" y="306"/>
                  </a:lnTo>
                  <a:lnTo>
                    <a:pt x="162" y="312"/>
                  </a:lnTo>
                  <a:lnTo>
                    <a:pt x="162" y="324"/>
                  </a:lnTo>
                  <a:lnTo>
                    <a:pt x="186" y="324"/>
                  </a:lnTo>
                  <a:lnTo>
                    <a:pt x="192" y="330"/>
                  </a:lnTo>
                  <a:lnTo>
                    <a:pt x="186" y="336"/>
                  </a:lnTo>
                  <a:lnTo>
                    <a:pt x="186" y="342"/>
                  </a:lnTo>
                  <a:lnTo>
                    <a:pt x="180" y="348"/>
                  </a:lnTo>
                  <a:lnTo>
                    <a:pt x="186" y="354"/>
                  </a:lnTo>
                  <a:lnTo>
                    <a:pt x="204" y="354"/>
                  </a:lnTo>
                  <a:lnTo>
                    <a:pt x="216" y="342"/>
                  </a:lnTo>
                  <a:lnTo>
                    <a:pt x="240" y="354"/>
                  </a:lnTo>
                  <a:lnTo>
                    <a:pt x="252" y="354"/>
                  </a:lnTo>
                  <a:lnTo>
                    <a:pt x="258" y="360"/>
                  </a:lnTo>
                  <a:lnTo>
                    <a:pt x="282" y="360"/>
                  </a:lnTo>
                  <a:lnTo>
                    <a:pt x="288" y="354"/>
                  </a:lnTo>
                  <a:lnTo>
                    <a:pt x="288" y="348"/>
                  </a:lnTo>
                  <a:lnTo>
                    <a:pt x="306" y="354"/>
                  </a:lnTo>
                  <a:lnTo>
                    <a:pt x="330" y="354"/>
                  </a:lnTo>
                  <a:lnTo>
                    <a:pt x="336" y="360"/>
                  </a:lnTo>
                  <a:lnTo>
                    <a:pt x="348" y="366"/>
                  </a:lnTo>
                  <a:lnTo>
                    <a:pt x="366" y="366"/>
                  </a:lnTo>
                  <a:lnTo>
                    <a:pt x="372" y="360"/>
                  </a:lnTo>
                  <a:lnTo>
                    <a:pt x="372" y="348"/>
                  </a:lnTo>
                  <a:lnTo>
                    <a:pt x="378" y="342"/>
                  </a:lnTo>
                  <a:lnTo>
                    <a:pt x="384" y="342"/>
                  </a:lnTo>
                  <a:lnTo>
                    <a:pt x="396" y="336"/>
                  </a:lnTo>
                  <a:lnTo>
                    <a:pt x="402" y="336"/>
                  </a:lnTo>
                  <a:lnTo>
                    <a:pt x="402" y="330"/>
                  </a:lnTo>
                  <a:lnTo>
                    <a:pt x="432" y="336"/>
                  </a:lnTo>
                  <a:lnTo>
                    <a:pt x="432" y="324"/>
                  </a:lnTo>
                  <a:lnTo>
                    <a:pt x="438" y="324"/>
                  </a:lnTo>
                  <a:lnTo>
                    <a:pt x="450" y="330"/>
                  </a:lnTo>
                  <a:lnTo>
                    <a:pt x="462" y="330"/>
                  </a:lnTo>
                  <a:lnTo>
                    <a:pt x="474" y="336"/>
                  </a:lnTo>
                  <a:lnTo>
                    <a:pt x="498" y="336"/>
                  </a:lnTo>
                  <a:lnTo>
                    <a:pt x="516" y="354"/>
                  </a:lnTo>
                  <a:close/>
                </a:path>
              </a:pathLst>
            </a:custGeom>
            <a:solidFill>
              <a:schemeClr val="accent4"/>
            </a:solid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27" name="Portugal">
              <a:hlinkClick r:id="" action="ppaction://noaction"/>
            </p:cNvPr>
            <p:cNvSpPr>
              <a:spLocks/>
            </p:cNvSpPr>
            <p:nvPr/>
          </p:nvSpPr>
          <p:spPr bwMode="auto">
            <a:xfrm>
              <a:off x="4202113" y="4732338"/>
              <a:ext cx="241300" cy="436562"/>
            </a:xfrm>
            <a:custGeom>
              <a:avLst/>
              <a:gdLst>
                <a:gd name="T0" fmla="*/ 2147483647 w 228"/>
                <a:gd name="T1" fmla="*/ 2147483647 h 414"/>
                <a:gd name="T2" fmla="*/ 2147483647 w 228"/>
                <a:gd name="T3" fmla="*/ 2147483647 h 414"/>
                <a:gd name="T4" fmla="*/ 2147483647 w 228"/>
                <a:gd name="T5" fmla="*/ 2147483647 h 414"/>
                <a:gd name="T6" fmla="*/ 2147483647 w 228"/>
                <a:gd name="T7" fmla="*/ 2147483647 h 414"/>
                <a:gd name="T8" fmla="*/ 2147483647 w 228"/>
                <a:gd name="T9" fmla="*/ 2147483647 h 414"/>
                <a:gd name="T10" fmla="*/ 2147483647 w 228"/>
                <a:gd name="T11" fmla="*/ 2147483647 h 414"/>
                <a:gd name="T12" fmla="*/ 2147483647 w 228"/>
                <a:gd name="T13" fmla="*/ 0 h 414"/>
                <a:gd name="T14" fmla="*/ 2147483647 w 228"/>
                <a:gd name="T15" fmla="*/ 2147483647 h 414"/>
                <a:gd name="T16" fmla="*/ 2147483647 w 228"/>
                <a:gd name="T17" fmla="*/ 2147483647 h 414"/>
                <a:gd name="T18" fmla="*/ 2147483647 w 228"/>
                <a:gd name="T19" fmla="*/ 2147483647 h 414"/>
                <a:gd name="T20" fmla="*/ 2147483647 w 228"/>
                <a:gd name="T21" fmla="*/ 2147483647 h 414"/>
                <a:gd name="T22" fmla="*/ 2147483647 w 228"/>
                <a:gd name="T23" fmla="*/ 2147483647 h 414"/>
                <a:gd name="T24" fmla="*/ 2147483647 w 228"/>
                <a:gd name="T25" fmla="*/ 2147483647 h 414"/>
                <a:gd name="T26" fmla="*/ 0 w 228"/>
                <a:gd name="T27" fmla="*/ 2147483647 h 414"/>
                <a:gd name="T28" fmla="*/ 2147483647 w 228"/>
                <a:gd name="T29" fmla="*/ 2147483647 h 414"/>
                <a:gd name="T30" fmla="*/ 2147483647 w 228"/>
                <a:gd name="T31" fmla="*/ 2147483647 h 414"/>
                <a:gd name="T32" fmla="*/ 2147483647 w 228"/>
                <a:gd name="T33" fmla="*/ 2147483647 h 414"/>
                <a:gd name="T34" fmla="*/ 2147483647 w 228"/>
                <a:gd name="T35" fmla="*/ 2147483647 h 414"/>
                <a:gd name="T36" fmla="*/ 2147483647 w 228"/>
                <a:gd name="T37" fmla="*/ 2147483647 h 414"/>
                <a:gd name="T38" fmla="*/ 2147483647 w 228"/>
                <a:gd name="T39" fmla="*/ 2147483647 h 414"/>
                <a:gd name="T40" fmla="*/ 2147483647 w 228"/>
                <a:gd name="T41" fmla="*/ 2147483647 h 414"/>
                <a:gd name="T42" fmla="*/ 2147483647 w 228"/>
                <a:gd name="T43" fmla="*/ 2147483647 h 414"/>
                <a:gd name="T44" fmla="*/ 2147483647 w 228"/>
                <a:gd name="T45" fmla="*/ 2147483647 h 414"/>
                <a:gd name="T46" fmla="*/ 2147483647 w 228"/>
                <a:gd name="T47" fmla="*/ 2147483647 h 414"/>
                <a:gd name="T48" fmla="*/ 2147483647 w 228"/>
                <a:gd name="T49" fmla="*/ 2147483647 h 414"/>
                <a:gd name="T50" fmla="*/ 2147483647 w 228"/>
                <a:gd name="T51" fmla="*/ 2147483647 h 414"/>
                <a:gd name="T52" fmla="*/ 2147483647 w 228"/>
                <a:gd name="T53" fmla="*/ 2147483647 h 414"/>
                <a:gd name="T54" fmla="*/ 2147483647 w 228"/>
                <a:gd name="T55" fmla="*/ 2147483647 h 414"/>
                <a:gd name="T56" fmla="*/ 2147483647 w 228"/>
                <a:gd name="T57" fmla="*/ 2147483647 h 414"/>
                <a:gd name="T58" fmla="*/ 2147483647 w 228"/>
                <a:gd name="T59" fmla="*/ 2147483647 h 414"/>
                <a:gd name="T60" fmla="*/ 2147483647 w 228"/>
                <a:gd name="T61" fmla="*/ 2147483647 h 414"/>
                <a:gd name="T62" fmla="*/ 2147483647 w 228"/>
                <a:gd name="T63" fmla="*/ 2147483647 h 414"/>
                <a:gd name="T64" fmla="*/ 2147483647 w 228"/>
                <a:gd name="T65" fmla="*/ 2147483647 h 414"/>
                <a:gd name="T66" fmla="*/ 2147483647 w 228"/>
                <a:gd name="T67" fmla="*/ 2147483647 h 414"/>
                <a:gd name="T68" fmla="*/ 2147483647 w 228"/>
                <a:gd name="T69" fmla="*/ 2147483647 h 414"/>
                <a:gd name="T70" fmla="*/ 2147483647 w 228"/>
                <a:gd name="T71" fmla="*/ 2147483647 h 414"/>
                <a:gd name="T72" fmla="*/ 2147483647 w 228"/>
                <a:gd name="T73" fmla="*/ 2147483647 h 414"/>
                <a:gd name="T74" fmla="*/ 2147483647 w 228"/>
                <a:gd name="T75" fmla="*/ 2147483647 h 414"/>
                <a:gd name="T76" fmla="*/ 2147483647 w 228"/>
                <a:gd name="T77" fmla="*/ 2147483647 h 414"/>
                <a:gd name="T78" fmla="*/ 2147483647 w 228"/>
                <a:gd name="T79" fmla="*/ 2147483647 h 414"/>
                <a:gd name="T80" fmla="*/ 2147483647 w 228"/>
                <a:gd name="T81" fmla="*/ 2147483647 h 414"/>
                <a:gd name="T82" fmla="*/ 2147483647 w 228"/>
                <a:gd name="T83" fmla="*/ 2147483647 h 4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8"/>
                <a:gd name="T127" fmla="*/ 0 h 414"/>
                <a:gd name="T128" fmla="*/ 228 w 228"/>
                <a:gd name="T129" fmla="*/ 414 h 4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8" h="414">
                  <a:moveTo>
                    <a:pt x="210" y="30"/>
                  </a:moveTo>
                  <a:lnTo>
                    <a:pt x="210" y="12"/>
                  </a:lnTo>
                  <a:lnTo>
                    <a:pt x="156" y="12"/>
                  </a:lnTo>
                  <a:lnTo>
                    <a:pt x="156" y="18"/>
                  </a:lnTo>
                  <a:lnTo>
                    <a:pt x="150" y="24"/>
                  </a:lnTo>
                  <a:lnTo>
                    <a:pt x="138" y="24"/>
                  </a:lnTo>
                  <a:lnTo>
                    <a:pt x="132" y="18"/>
                  </a:lnTo>
                  <a:lnTo>
                    <a:pt x="114" y="18"/>
                  </a:lnTo>
                  <a:lnTo>
                    <a:pt x="108" y="24"/>
                  </a:lnTo>
                  <a:lnTo>
                    <a:pt x="96" y="24"/>
                  </a:lnTo>
                  <a:lnTo>
                    <a:pt x="96" y="18"/>
                  </a:lnTo>
                  <a:lnTo>
                    <a:pt x="102" y="18"/>
                  </a:lnTo>
                  <a:lnTo>
                    <a:pt x="114" y="6"/>
                  </a:lnTo>
                  <a:lnTo>
                    <a:pt x="114" y="0"/>
                  </a:lnTo>
                  <a:lnTo>
                    <a:pt x="90" y="0"/>
                  </a:lnTo>
                  <a:lnTo>
                    <a:pt x="66" y="12"/>
                  </a:lnTo>
                  <a:lnTo>
                    <a:pt x="60" y="18"/>
                  </a:lnTo>
                  <a:lnTo>
                    <a:pt x="60" y="36"/>
                  </a:lnTo>
                  <a:lnTo>
                    <a:pt x="66" y="60"/>
                  </a:lnTo>
                  <a:lnTo>
                    <a:pt x="66" y="78"/>
                  </a:lnTo>
                  <a:lnTo>
                    <a:pt x="60" y="108"/>
                  </a:lnTo>
                  <a:lnTo>
                    <a:pt x="48" y="138"/>
                  </a:lnTo>
                  <a:lnTo>
                    <a:pt x="30" y="174"/>
                  </a:lnTo>
                  <a:lnTo>
                    <a:pt x="12" y="222"/>
                  </a:lnTo>
                  <a:lnTo>
                    <a:pt x="6" y="234"/>
                  </a:lnTo>
                  <a:lnTo>
                    <a:pt x="6" y="240"/>
                  </a:lnTo>
                  <a:lnTo>
                    <a:pt x="0" y="252"/>
                  </a:lnTo>
                  <a:lnTo>
                    <a:pt x="0" y="264"/>
                  </a:lnTo>
                  <a:lnTo>
                    <a:pt x="18" y="282"/>
                  </a:lnTo>
                  <a:lnTo>
                    <a:pt x="30" y="288"/>
                  </a:lnTo>
                  <a:lnTo>
                    <a:pt x="42" y="342"/>
                  </a:lnTo>
                  <a:lnTo>
                    <a:pt x="42" y="348"/>
                  </a:lnTo>
                  <a:lnTo>
                    <a:pt x="36" y="354"/>
                  </a:lnTo>
                  <a:lnTo>
                    <a:pt x="36" y="366"/>
                  </a:lnTo>
                  <a:lnTo>
                    <a:pt x="30" y="384"/>
                  </a:lnTo>
                  <a:lnTo>
                    <a:pt x="24" y="396"/>
                  </a:lnTo>
                  <a:lnTo>
                    <a:pt x="24" y="408"/>
                  </a:lnTo>
                  <a:lnTo>
                    <a:pt x="48" y="408"/>
                  </a:lnTo>
                  <a:lnTo>
                    <a:pt x="60" y="402"/>
                  </a:lnTo>
                  <a:lnTo>
                    <a:pt x="72" y="402"/>
                  </a:lnTo>
                  <a:lnTo>
                    <a:pt x="84" y="414"/>
                  </a:lnTo>
                  <a:lnTo>
                    <a:pt x="96" y="414"/>
                  </a:lnTo>
                  <a:lnTo>
                    <a:pt x="108" y="408"/>
                  </a:lnTo>
                  <a:lnTo>
                    <a:pt x="114" y="402"/>
                  </a:lnTo>
                  <a:lnTo>
                    <a:pt x="120" y="402"/>
                  </a:lnTo>
                  <a:lnTo>
                    <a:pt x="126" y="396"/>
                  </a:lnTo>
                  <a:lnTo>
                    <a:pt x="126" y="348"/>
                  </a:lnTo>
                  <a:lnTo>
                    <a:pt x="132" y="342"/>
                  </a:lnTo>
                  <a:lnTo>
                    <a:pt x="138" y="330"/>
                  </a:lnTo>
                  <a:lnTo>
                    <a:pt x="150" y="330"/>
                  </a:lnTo>
                  <a:lnTo>
                    <a:pt x="162" y="318"/>
                  </a:lnTo>
                  <a:lnTo>
                    <a:pt x="162" y="312"/>
                  </a:lnTo>
                  <a:lnTo>
                    <a:pt x="150" y="312"/>
                  </a:lnTo>
                  <a:lnTo>
                    <a:pt x="144" y="306"/>
                  </a:lnTo>
                  <a:lnTo>
                    <a:pt x="138" y="294"/>
                  </a:lnTo>
                  <a:lnTo>
                    <a:pt x="138" y="288"/>
                  </a:lnTo>
                  <a:lnTo>
                    <a:pt x="132" y="282"/>
                  </a:lnTo>
                  <a:lnTo>
                    <a:pt x="132" y="276"/>
                  </a:lnTo>
                  <a:lnTo>
                    <a:pt x="144" y="264"/>
                  </a:lnTo>
                  <a:lnTo>
                    <a:pt x="156" y="258"/>
                  </a:lnTo>
                  <a:lnTo>
                    <a:pt x="168" y="246"/>
                  </a:lnTo>
                  <a:lnTo>
                    <a:pt x="168" y="240"/>
                  </a:lnTo>
                  <a:lnTo>
                    <a:pt x="156" y="234"/>
                  </a:lnTo>
                  <a:lnTo>
                    <a:pt x="150" y="228"/>
                  </a:lnTo>
                  <a:lnTo>
                    <a:pt x="150" y="216"/>
                  </a:lnTo>
                  <a:lnTo>
                    <a:pt x="126" y="192"/>
                  </a:lnTo>
                  <a:lnTo>
                    <a:pt x="162" y="192"/>
                  </a:lnTo>
                  <a:lnTo>
                    <a:pt x="174" y="180"/>
                  </a:lnTo>
                  <a:lnTo>
                    <a:pt x="174" y="168"/>
                  </a:lnTo>
                  <a:lnTo>
                    <a:pt x="168" y="162"/>
                  </a:lnTo>
                  <a:lnTo>
                    <a:pt x="168" y="150"/>
                  </a:lnTo>
                  <a:lnTo>
                    <a:pt x="174" y="144"/>
                  </a:lnTo>
                  <a:lnTo>
                    <a:pt x="180" y="144"/>
                  </a:lnTo>
                  <a:lnTo>
                    <a:pt x="180" y="126"/>
                  </a:lnTo>
                  <a:lnTo>
                    <a:pt x="186" y="108"/>
                  </a:lnTo>
                  <a:lnTo>
                    <a:pt x="186" y="96"/>
                  </a:lnTo>
                  <a:lnTo>
                    <a:pt x="180" y="90"/>
                  </a:lnTo>
                  <a:lnTo>
                    <a:pt x="174" y="90"/>
                  </a:lnTo>
                  <a:lnTo>
                    <a:pt x="174" y="84"/>
                  </a:lnTo>
                  <a:lnTo>
                    <a:pt x="180" y="78"/>
                  </a:lnTo>
                  <a:lnTo>
                    <a:pt x="204" y="66"/>
                  </a:lnTo>
                  <a:lnTo>
                    <a:pt x="228" y="42"/>
                  </a:lnTo>
                  <a:lnTo>
                    <a:pt x="228" y="36"/>
                  </a:lnTo>
                  <a:lnTo>
                    <a:pt x="216" y="30"/>
                  </a:lnTo>
                  <a:lnTo>
                    <a:pt x="210" y="30"/>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28" name="Poland">
              <a:hlinkClick r:id="" action="ppaction://noaction"/>
            </p:cNvPr>
            <p:cNvSpPr>
              <a:spLocks/>
            </p:cNvSpPr>
            <p:nvPr/>
          </p:nvSpPr>
          <p:spPr bwMode="auto">
            <a:xfrm>
              <a:off x="5837238" y="3673475"/>
              <a:ext cx="665162" cy="477838"/>
            </a:xfrm>
            <a:custGeom>
              <a:avLst/>
              <a:gdLst>
                <a:gd name="T0" fmla="*/ 2147483647 w 624"/>
                <a:gd name="T1" fmla="*/ 2147483647 h 450"/>
                <a:gd name="T2" fmla="*/ 2147483647 w 624"/>
                <a:gd name="T3" fmla="*/ 2147483647 h 450"/>
                <a:gd name="T4" fmla="*/ 2147483647 w 624"/>
                <a:gd name="T5" fmla="*/ 2147483647 h 450"/>
                <a:gd name="T6" fmla="*/ 2147483647 w 624"/>
                <a:gd name="T7" fmla="*/ 2147483647 h 450"/>
                <a:gd name="T8" fmla="*/ 2147483647 w 624"/>
                <a:gd name="T9" fmla="*/ 2147483647 h 450"/>
                <a:gd name="T10" fmla="*/ 2147483647 w 624"/>
                <a:gd name="T11" fmla="*/ 2147483647 h 450"/>
                <a:gd name="T12" fmla="*/ 2147483647 w 624"/>
                <a:gd name="T13" fmla="*/ 2147483647 h 450"/>
                <a:gd name="T14" fmla="*/ 2147483647 w 624"/>
                <a:gd name="T15" fmla="*/ 2147483647 h 450"/>
                <a:gd name="T16" fmla="*/ 2147483647 w 624"/>
                <a:gd name="T17" fmla="*/ 2147483647 h 450"/>
                <a:gd name="T18" fmla="*/ 2147483647 w 624"/>
                <a:gd name="T19" fmla="*/ 2147483647 h 450"/>
                <a:gd name="T20" fmla="*/ 2147483647 w 624"/>
                <a:gd name="T21" fmla="*/ 2147483647 h 450"/>
                <a:gd name="T22" fmla="*/ 2147483647 w 624"/>
                <a:gd name="T23" fmla="*/ 2147483647 h 450"/>
                <a:gd name="T24" fmla="*/ 2147483647 w 624"/>
                <a:gd name="T25" fmla="*/ 2147483647 h 450"/>
                <a:gd name="T26" fmla="*/ 2147483647 w 624"/>
                <a:gd name="T27" fmla="*/ 2147483647 h 450"/>
                <a:gd name="T28" fmla="*/ 2147483647 w 624"/>
                <a:gd name="T29" fmla="*/ 2147483647 h 450"/>
                <a:gd name="T30" fmla="*/ 2147483647 w 624"/>
                <a:gd name="T31" fmla="*/ 2147483647 h 450"/>
                <a:gd name="T32" fmla="*/ 2147483647 w 624"/>
                <a:gd name="T33" fmla="*/ 2147483647 h 450"/>
                <a:gd name="T34" fmla="*/ 2147483647 w 624"/>
                <a:gd name="T35" fmla="*/ 2147483647 h 450"/>
                <a:gd name="T36" fmla="*/ 2147483647 w 624"/>
                <a:gd name="T37" fmla="*/ 2147483647 h 450"/>
                <a:gd name="T38" fmla="*/ 2147483647 w 624"/>
                <a:gd name="T39" fmla="*/ 2147483647 h 450"/>
                <a:gd name="T40" fmla="*/ 2147483647 w 624"/>
                <a:gd name="T41" fmla="*/ 2147483647 h 450"/>
                <a:gd name="T42" fmla="*/ 2147483647 w 624"/>
                <a:gd name="T43" fmla="*/ 2147483647 h 450"/>
                <a:gd name="T44" fmla="*/ 2147483647 w 624"/>
                <a:gd name="T45" fmla="*/ 2147483647 h 450"/>
                <a:gd name="T46" fmla="*/ 2147483647 w 624"/>
                <a:gd name="T47" fmla="*/ 2147483647 h 450"/>
                <a:gd name="T48" fmla="*/ 2147483647 w 624"/>
                <a:gd name="T49" fmla="*/ 2147483647 h 450"/>
                <a:gd name="T50" fmla="*/ 2147483647 w 624"/>
                <a:gd name="T51" fmla="*/ 2147483647 h 450"/>
                <a:gd name="T52" fmla="*/ 2147483647 w 624"/>
                <a:gd name="T53" fmla="*/ 2147483647 h 450"/>
                <a:gd name="T54" fmla="*/ 2147483647 w 624"/>
                <a:gd name="T55" fmla="*/ 2147483647 h 450"/>
                <a:gd name="T56" fmla="*/ 2147483647 w 624"/>
                <a:gd name="T57" fmla="*/ 2147483647 h 450"/>
                <a:gd name="T58" fmla="*/ 0 w 624"/>
                <a:gd name="T59" fmla="*/ 2147483647 h 450"/>
                <a:gd name="T60" fmla="*/ 2147483647 w 624"/>
                <a:gd name="T61" fmla="*/ 2147483647 h 450"/>
                <a:gd name="T62" fmla="*/ 2147483647 w 624"/>
                <a:gd name="T63" fmla="*/ 2147483647 h 450"/>
                <a:gd name="T64" fmla="*/ 2147483647 w 624"/>
                <a:gd name="T65" fmla="*/ 2147483647 h 450"/>
                <a:gd name="T66" fmla="*/ 2147483647 w 624"/>
                <a:gd name="T67" fmla="*/ 2147483647 h 450"/>
                <a:gd name="T68" fmla="*/ 2147483647 w 624"/>
                <a:gd name="T69" fmla="*/ 2147483647 h 450"/>
                <a:gd name="T70" fmla="*/ 2147483647 w 624"/>
                <a:gd name="T71" fmla="*/ 2147483647 h 450"/>
                <a:gd name="T72" fmla="*/ 2147483647 w 624"/>
                <a:gd name="T73" fmla="*/ 2147483647 h 450"/>
                <a:gd name="T74" fmla="*/ 2147483647 w 624"/>
                <a:gd name="T75" fmla="*/ 2147483647 h 450"/>
                <a:gd name="T76" fmla="*/ 2147483647 w 624"/>
                <a:gd name="T77" fmla="*/ 2147483647 h 450"/>
                <a:gd name="T78" fmla="*/ 2147483647 w 624"/>
                <a:gd name="T79" fmla="*/ 2147483647 h 450"/>
                <a:gd name="T80" fmla="*/ 2147483647 w 624"/>
                <a:gd name="T81" fmla="*/ 2147483647 h 450"/>
                <a:gd name="T82" fmla="*/ 2147483647 w 624"/>
                <a:gd name="T83" fmla="*/ 2147483647 h 450"/>
                <a:gd name="T84" fmla="*/ 2147483647 w 624"/>
                <a:gd name="T85" fmla="*/ 2147483647 h 450"/>
                <a:gd name="T86" fmla="*/ 2147483647 w 624"/>
                <a:gd name="T87" fmla="*/ 2147483647 h 450"/>
                <a:gd name="T88" fmla="*/ 2147483647 w 624"/>
                <a:gd name="T89" fmla="*/ 2147483647 h 450"/>
                <a:gd name="T90" fmla="*/ 2147483647 w 624"/>
                <a:gd name="T91" fmla="*/ 2147483647 h 450"/>
                <a:gd name="T92" fmla="*/ 2147483647 w 624"/>
                <a:gd name="T93" fmla="*/ 2147483647 h 450"/>
                <a:gd name="T94" fmla="*/ 2147483647 w 624"/>
                <a:gd name="T95" fmla="*/ 2147483647 h 450"/>
                <a:gd name="T96" fmla="*/ 2147483647 w 624"/>
                <a:gd name="T97" fmla="*/ 2147483647 h 450"/>
                <a:gd name="T98" fmla="*/ 2147483647 w 624"/>
                <a:gd name="T99" fmla="*/ 2147483647 h 450"/>
                <a:gd name="T100" fmla="*/ 2147483647 w 624"/>
                <a:gd name="T101" fmla="*/ 2147483647 h 450"/>
                <a:gd name="T102" fmla="*/ 2147483647 w 624"/>
                <a:gd name="T103" fmla="*/ 2147483647 h 450"/>
                <a:gd name="T104" fmla="*/ 2147483647 w 624"/>
                <a:gd name="T105" fmla="*/ 2147483647 h 450"/>
                <a:gd name="T106" fmla="*/ 2147483647 w 624"/>
                <a:gd name="T107" fmla="*/ 2147483647 h 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4"/>
                <a:gd name="T163" fmla="*/ 0 h 450"/>
                <a:gd name="T164" fmla="*/ 624 w 624"/>
                <a:gd name="T165" fmla="*/ 450 h 4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4" h="450">
                  <a:moveTo>
                    <a:pt x="426" y="426"/>
                  </a:moveTo>
                  <a:lnTo>
                    <a:pt x="432" y="426"/>
                  </a:lnTo>
                  <a:lnTo>
                    <a:pt x="444" y="420"/>
                  </a:lnTo>
                  <a:lnTo>
                    <a:pt x="450" y="414"/>
                  </a:lnTo>
                  <a:lnTo>
                    <a:pt x="474" y="414"/>
                  </a:lnTo>
                  <a:lnTo>
                    <a:pt x="498" y="438"/>
                  </a:lnTo>
                  <a:lnTo>
                    <a:pt x="528" y="438"/>
                  </a:lnTo>
                  <a:lnTo>
                    <a:pt x="528" y="450"/>
                  </a:lnTo>
                  <a:lnTo>
                    <a:pt x="552" y="450"/>
                  </a:lnTo>
                  <a:lnTo>
                    <a:pt x="540" y="438"/>
                  </a:lnTo>
                  <a:lnTo>
                    <a:pt x="540" y="396"/>
                  </a:lnTo>
                  <a:lnTo>
                    <a:pt x="594" y="348"/>
                  </a:lnTo>
                  <a:lnTo>
                    <a:pt x="606" y="348"/>
                  </a:lnTo>
                  <a:lnTo>
                    <a:pt x="612" y="342"/>
                  </a:lnTo>
                  <a:lnTo>
                    <a:pt x="618" y="342"/>
                  </a:lnTo>
                  <a:lnTo>
                    <a:pt x="624" y="336"/>
                  </a:lnTo>
                  <a:lnTo>
                    <a:pt x="618" y="330"/>
                  </a:lnTo>
                  <a:lnTo>
                    <a:pt x="618" y="324"/>
                  </a:lnTo>
                  <a:lnTo>
                    <a:pt x="612" y="318"/>
                  </a:lnTo>
                  <a:lnTo>
                    <a:pt x="618" y="306"/>
                  </a:lnTo>
                  <a:lnTo>
                    <a:pt x="612" y="300"/>
                  </a:lnTo>
                  <a:lnTo>
                    <a:pt x="600" y="294"/>
                  </a:lnTo>
                  <a:lnTo>
                    <a:pt x="600" y="288"/>
                  </a:lnTo>
                  <a:lnTo>
                    <a:pt x="582" y="270"/>
                  </a:lnTo>
                  <a:lnTo>
                    <a:pt x="576" y="252"/>
                  </a:lnTo>
                  <a:lnTo>
                    <a:pt x="582" y="252"/>
                  </a:lnTo>
                  <a:lnTo>
                    <a:pt x="576" y="240"/>
                  </a:lnTo>
                  <a:lnTo>
                    <a:pt x="576" y="210"/>
                  </a:lnTo>
                  <a:lnTo>
                    <a:pt x="564" y="198"/>
                  </a:lnTo>
                  <a:lnTo>
                    <a:pt x="558" y="198"/>
                  </a:lnTo>
                  <a:lnTo>
                    <a:pt x="552" y="192"/>
                  </a:lnTo>
                  <a:lnTo>
                    <a:pt x="552" y="186"/>
                  </a:lnTo>
                  <a:lnTo>
                    <a:pt x="564" y="186"/>
                  </a:lnTo>
                  <a:lnTo>
                    <a:pt x="564" y="168"/>
                  </a:lnTo>
                  <a:lnTo>
                    <a:pt x="588" y="162"/>
                  </a:lnTo>
                  <a:lnTo>
                    <a:pt x="588" y="150"/>
                  </a:lnTo>
                  <a:lnTo>
                    <a:pt x="594" y="144"/>
                  </a:lnTo>
                  <a:lnTo>
                    <a:pt x="594" y="138"/>
                  </a:lnTo>
                  <a:lnTo>
                    <a:pt x="588" y="132"/>
                  </a:lnTo>
                  <a:lnTo>
                    <a:pt x="576" y="108"/>
                  </a:lnTo>
                  <a:lnTo>
                    <a:pt x="570" y="102"/>
                  </a:lnTo>
                  <a:lnTo>
                    <a:pt x="570" y="90"/>
                  </a:lnTo>
                  <a:lnTo>
                    <a:pt x="564" y="84"/>
                  </a:lnTo>
                  <a:lnTo>
                    <a:pt x="558" y="72"/>
                  </a:lnTo>
                  <a:lnTo>
                    <a:pt x="558" y="48"/>
                  </a:lnTo>
                  <a:lnTo>
                    <a:pt x="546" y="42"/>
                  </a:lnTo>
                  <a:lnTo>
                    <a:pt x="540" y="42"/>
                  </a:lnTo>
                  <a:lnTo>
                    <a:pt x="522" y="36"/>
                  </a:lnTo>
                  <a:lnTo>
                    <a:pt x="498" y="36"/>
                  </a:lnTo>
                  <a:lnTo>
                    <a:pt x="498" y="42"/>
                  </a:lnTo>
                  <a:lnTo>
                    <a:pt x="408" y="42"/>
                  </a:lnTo>
                  <a:lnTo>
                    <a:pt x="402" y="36"/>
                  </a:lnTo>
                  <a:lnTo>
                    <a:pt x="390" y="36"/>
                  </a:lnTo>
                  <a:lnTo>
                    <a:pt x="384" y="30"/>
                  </a:lnTo>
                  <a:lnTo>
                    <a:pt x="360" y="30"/>
                  </a:lnTo>
                  <a:lnTo>
                    <a:pt x="354" y="36"/>
                  </a:lnTo>
                  <a:lnTo>
                    <a:pt x="348" y="36"/>
                  </a:lnTo>
                  <a:lnTo>
                    <a:pt x="342" y="30"/>
                  </a:lnTo>
                  <a:lnTo>
                    <a:pt x="312" y="30"/>
                  </a:lnTo>
                  <a:lnTo>
                    <a:pt x="300" y="36"/>
                  </a:lnTo>
                  <a:lnTo>
                    <a:pt x="282" y="36"/>
                  </a:lnTo>
                  <a:lnTo>
                    <a:pt x="276" y="30"/>
                  </a:lnTo>
                  <a:lnTo>
                    <a:pt x="270" y="18"/>
                  </a:lnTo>
                  <a:lnTo>
                    <a:pt x="264" y="12"/>
                  </a:lnTo>
                  <a:lnTo>
                    <a:pt x="264" y="6"/>
                  </a:lnTo>
                  <a:lnTo>
                    <a:pt x="258" y="6"/>
                  </a:lnTo>
                  <a:lnTo>
                    <a:pt x="252" y="0"/>
                  </a:lnTo>
                  <a:lnTo>
                    <a:pt x="210" y="0"/>
                  </a:lnTo>
                  <a:lnTo>
                    <a:pt x="192" y="6"/>
                  </a:lnTo>
                  <a:lnTo>
                    <a:pt x="180" y="12"/>
                  </a:lnTo>
                  <a:lnTo>
                    <a:pt x="162" y="12"/>
                  </a:lnTo>
                  <a:lnTo>
                    <a:pt x="150" y="18"/>
                  </a:lnTo>
                  <a:lnTo>
                    <a:pt x="144" y="24"/>
                  </a:lnTo>
                  <a:lnTo>
                    <a:pt x="138" y="24"/>
                  </a:lnTo>
                  <a:lnTo>
                    <a:pt x="120" y="42"/>
                  </a:lnTo>
                  <a:lnTo>
                    <a:pt x="60" y="48"/>
                  </a:lnTo>
                  <a:lnTo>
                    <a:pt x="54" y="48"/>
                  </a:lnTo>
                  <a:lnTo>
                    <a:pt x="48" y="54"/>
                  </a:lnTo>
                  <a:lnTo>
                    <a:pt x="24" y="66"/>
                  </a:lnTo>
                  <a:lnTo>
                    <a:pt x="18" y="66"/>
                  </a:lnTo>
                  <a:lnTo>
                    <a:pt x="12" y="72"/>
                  </a:lnTo>
                  <a:lnTo>
                    <a:pt x="18" y="78"/>
                  </a:lnTo>
                  <a:lnTo>
                    <a:pt x="18" y="96"/>
                  </a:lnTo>
                  <a:lnTo>
                    <a:pt x="6" y="90"/>
                  </a:lnTo>
                  <a:lnTo>
                    <a:pt x="6" y="108"/>
                  </a:lnTo>
                  <a:lnTo>
                    <a:pt x="12" y="108"/>
                  </a:lnTo>
                  <a:lnTo>
                    <a:pt x="18" y="114"/>
                  </a:lnTo>
                  <a:lnTo>
                    <a:pt x="18" y="132"/>
                  </a:lnTo>
                  <a:lnTo>
                    <a:pt x="6" y="144"/>
                  </a:lnTo>
                  <a:lnTo>
                    <a:pt x="0" y="144"/>
                  </a:lnTo>
                  <a:lnTo>
                    <a:pt x="0" y="156"/>
                  </a:lnTo>
                  <a:lnTo>
                    <a:pt x="6" y="162"/>
                  </a:lnTo>
                  <a:lnTo>
                    <a:pt x="12" y="162"/>
                  </a:lnTo>
                  <a:lnTo>
                    <a:pt x="18" y="168"/>
                  </a:lnTo>
                  <a:lnTo>
                    <a:pt x="30" y="168"/>
                  </a:lnTo>
                  <a:lnTo>
                    <a:pt x="30" y="186"/>
                  </a:lnTo>
                  <a:lnTo>
                    <a:pt x="24" y="186"/>
                  </a:lnTo>
                  <a:lnTo>
                    <a:pt x="24" y="198"/>
                  </a:lnTo>
                  <a:lnTo>
                    <a:pt x="36" y="198"/>
                  </a:lnTo>
                  <a:lnTo>
                    <a:pt x="36" y="204"/>
                  </a:lnTo>
                  <a:lnTo>
                    <a:pt x="30" y="210"/>
                  </a:lnTo>
                  <a:lnTo>
                    <a:pt x="36" y="210"/>
                  </a:lnTo>
                  <a:lnTo>
                    <a:pt x="42" y="216"/>
                  </a:lnTo>
                  <a:lnTo>
                    <a:pt x="36" y="222"/>
                  </a:lnTo>
                  <a:lnTo>
                    <a:pt x="24" y="228"/>
                  </a:lnTo>
                  <a:lnTo>
                    <a:pt x="24" y="234"/>
                  </a:lnTo>
                  <a:lnTo>
                    <a:pt x="30" y="240"/>
                  </a:lnTo>
                  <a:lnTo>
                    <a:pt x="36" y="240"/>
                  </a:lnTo>
                  <a:lnTo>
                    <a:pt x="42" y="246"/>
                  </a:lnTo>
                  <a:lnTo>
                    <a:pt x="42" y="264"/>
                  </a:lnTo>
                  <a:lnTo>
                    <a:pt x="48" y="258"/>
                  </a:lnTo>
                  <a:lnTo>
                    <a:pt x="54" y="258"/>
                  </a:lnTo>
                  <a:lnTo>
                    <a:pt x="54" y="270"/>
                  </a:lnTo>
                  <a:lnTo>
                    <a:pt x="48" y="276"/>
                  </a:lnTo>
                  <a:lnTo>
                    <a:pt x="60" y="276"/>
                  </a:lnTo>
                  <a:lnTo>
                    <a:pt x="60" y="282"/>
                  </a:lnTo>
                  <a:lnTo>
                    <a:pt x="54" y="282"/>
                  </a:lnTo>
                  <a:lnTo>
                    <a:pt x="54" y="294"/>
                  </a:lnTo>
                  <a:lnTo>
                    <a:pt x="72" y="294"/>
                  </a:lnTo>
                  <a:lnTo>
                    <a:pt x="78" y="312"/>
                  </a:lnTo>
                  <a:lnTo>
                    <a:pt x="96" y="312"/>
                  </a:lnTo>
                  <a:lnTo>
                    <a:pt x="108" y="318"/>
                  </a:lnTo>
                  <a:lnTo>
                    <a:pt x="114" y="318"/>
                  </a:lnTo>
                  <a:lnTo>
                    <a:pt x="114" y="324"/>
                  </a:lnTo>
                  <a:lnTo>
                    <a:pt x="138" y="324"/>
                  </a:lnTo>
                  <a:lnTo>
                    <a:pt x="144" y="330"/>
                  </a:lnTo>
                  <a:lnTo>
                    <a:pt x="132" y="336"/>
                  </a:lnTo>
                  <a:lnTo>
                    <a:pt x="144" y="342"/>
                  </a:lnTo>
                  <a:lnTo>
                    <a:pt x="144" y="354"/>
                  </a:lnTo>
                  <a:lnTo>
                    <a:pt x="150" y="354"/>
                  </a:lnTo>
                  <a:lnTo>
                    <a:pt x="156" y="360"/>
                  </a:lnTo>
                  <a:lnTo>
                    <a:pt x="174" y="360"/>
                  </a:lnTo>
                  <a:lnTo>
                    <a:pt x="174" y="354"/>
                  </a:lnTo>
                  <a:lnTo>
                    <a:pt x="180" y="354"/>
                  </a:lnTo>
                  <a:lnTo>
                    <a:pt x="192" y="348"/>
                  </a:lnTo>
                  <a:lnTo>
                    <a:pt x="210" y="348"/>
                  </a:lnTo>
                  <a:lnTo>
                    <a:pt x="204" y="354"/>
                  </a:lnTo>
                  <a:lnTo>
                    <a:pt x="222" y="354"/>
                  </a:lnTo>
                  <a:lnTo>
                    <a:pt x="228" y="360"/>
                  </a:lnTo>
                  <a:lnTo>
                    <a:pt x="234" y="372"/>
                  </a:lnTo>
                  <a:lnTo>
                    <a:pt x="240" y="378"/>
                  </a:lnTo>
                  <a:lnTo>
                    <a:pt x="246" y="366"/>
                  </a:lnTo>
                  <a:lnTo>
                    <a:pt x="252" y="372"/>
                  </a:lnTo>
                  <a:lnTo>
                    <a:pt x="252" y="378"/>
                  </a:lnTo>
                  <a:lnTo>
                    <a:pt x="270" y="378"/>
                  </a:lnTo>
                  <a:lnTo>
                    <a:pt x="282" y="384"/>
                  </a:lnTo>
                  <a:lnTo>
                    <a:pt x="282" y="390"/>
                  </a:lnTo>
                  <a:lnTo>
                    <a:pt x="288" y="402"/>
                  </a:lnTo>
                  <a:lnTo>
                    <a:pt x="306" y="420"/>
                  </a:lnTo>
                  <a:lnTo>
                    <a:pt x="318" y="420"/>
                  </a:lnTo>
                  <a:lnTo>
                    <a:pt x="330" y="408"/>
                  </a:lnTo>
                  <a:lnTo>
                    <a:pt x="342" y="408"/>
                  </a:lnTo>
                  <a:lnTo>
                    <a:pt x="354" y="420"/>
                  </a:lnTo>
                  <a:lnTo>
                    <a:pt x="360" y="420"/>
                  </a:lnTo>
                  <a:lnTo>
                    <a:pt x="360" y="426"/>
                  </a:lnTo>
                  <a:lnTo>
                    <a:pt x="366" y="432"/>
                  </a:lnTo>
                  <a:lnTo>
                    <a:pt x="378" y="432"/>
                  </a:lnTo>
                  <a:lnTo>
                    <a:pt x="384" y="426"/>
                  </a:lnTo>
                  <a:lnTo>
                    <a:pt x="384" y="420"/>
                  </a:lnTo>
                  <a:lnTo>
                    <a:pt x="414" y="420"/>
                  </a:lnTo>
                  <a:lnTo>
                    <a:pt x="420" y="426"/>
                  </a:lnTo>
                  <a:lnTo>
                    <a:pt x="426" y="426"/>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29" name="Norway">
              <a:hlinkClick r:id="" action="ppaction://noaction"/>
            </p:cNvPr>
            <p:cNvSpPr>
              <a:spLocks noEditPoints="1"/>
            </p:cNvSpPr>
            <p:nvPr/>
          </p:nvSpPr>
          <p:spPr bwMode="auto">
            <a:xfrm>
              <a:off x="5275263" y="1825625"/>
              <a:ext cx="1446212" cy="1590675"/>
            </a:xfrm>
            <a:custGeom>
              <a:avLst/>
              <a:gdLst>
                <a:gd name="T0" fmla="*/ 2147483647 w 1362"/>
                <a:gd name="T1" fmla="*/ 2147483647 h 1500"/>
                <a:gd name="T2" fmla="*/ 2147483647 w 1362"/>
                <a:gd name="T3" fmla="*/ 2147483647 h 1500"/>
                <a:gd name="T4" fmla="*/ 2147483647 w 1362"/>
                <a:gd name="T5" fmla="*/ 2147483647 h 1500"/>
                <a:gd name="T6" fmla="*/ 2147483647 w 1362"/>
                <a:gd name="T7" fmla="*/ 2147483647 h 1500"/>
                <a:gd name="T8" fmla="*/ 2147483647 w 1362"/>
                <a:gd name="T9" fmla="*/ 0 h 1500"/>
                <a:gd name="T10" fmla="*/ 2147483647 w 1362"/>
                <a:gd name="T11" fmla="*/ 2147483647 h 1500"/>
                <a:gd name="T12" fmla="*/ 2147483647 w 1362"/>
                <a:gd name="T13" fmla="*/ 2147483647 h 1500"/>
                <a:gd name="T14" fmla="*/ 2147483647 w 1362"/>
                <a:gd name="T15" fmla="*/ 2147483647 h 1500"/>
                <a:gd name="T16" fmla="*/ 2147483647 w 1362"/>
                <a:gd name="T17" fmla="*/ 2147483647 h 1500"/>
                <a:gd name="T18" fmla="*/ 2147483647 w 1362"/>
                <a:gd name="T19" fmla="*/ 2147483647 h 1500"/>
                <a:gd name="T20" fmla="*/ 2147483647 w 1362"/>
                <a:gd name="T21" fmla="*/ 2147483647 h 1500"/>
                <a:gd name="T22" fmla="*/ 2147483647 w 1362"/>
                <a:gd name="T23" fmla="*/ 2147483647 h 1500"/>
                <a:gd name="T24" fmla="*/ 2147483647 w 1362"/>
                <a:gd name="T25" fmla="*/ 2147483647 h 1500"/>
                <a:gd name="T26" fmla="*/ 2147483647 w 1362"/>
                <a:gd name="T27" fmla="*/ 2147483647 h 1500"/>
                <a:gd name="T28" fmla="*/ 2147483647 w 1362"/>
                <a:gd name="T29" fmla="*/ 2147483647 h 1500"/>
                <a:gd name="T30" fmla="*/ 2147483647 w 1362"/>
                <a:gd name="T31" fmla="*/ 2147483647 h 1500"/>
                <a:gd name="T32" fmla="*/ 2147483647 w 1362"/>
                <a:gd name="T33" fmla="*/ 2147483647 h 1500"/>
                <a:gd name="T34" fmla="*/ 2147483647 w 1362"/>
                <a:gd name="T35" fmla="*/ 2147483647 h 1500"/>
                <a:gd name="T36" fmla="*/ 2147483647 w 1362"/>
                <a:gd name="T37" fmla="*/ 2147483647 h 1500"/>
                <a:gd name="T38" fmla="*/ 2147483647 w 1362"/>
                <a:gd name="T39" fmla="*/ 2147483647 h 1500"/>
                <a:gd name="T40" fmla="*/ 2147483647 w 1362"/>
                <a:gd name="T41" fmla="*/ 2147483647 h 1500"/>
                <a:gd name="T42" fmla="*/ 2147483647 w 1362"/>
                <a:gd name="T43" fmla="*/ 2147483647 h 1500"/>
                <a:gd name="T44" fmla="*/ 2147483647 w 1362"/>
                <a:gd name="T45" fmla="*/ 2147483647 h 1500"/>
                <a:gd name="T46" fmla="*/ 2147483647 w 1362"/>
                <a:gd name="T47" fmla="*/ 2147483647 h 1500"/>
                <a:gd name="T48" fmla="*/ 2147483647 w 1362"/>
                <a:gd name="T49" fmla="*/ 2147483647 h 1500"/>
                <a:gd name="T50" fmla="*/ 2147483647 w 1362"/>
                <a:gd name="T51" fmla="*/ 2147483647 h 1500"/>
                <a:gd name="T52" fmla="*/ 2147483647 w 1362"/>
                <a:gd name="T53" fmla="*/ 2147483647 h 1500"/>
                <a:gd name="T54" fmla="*/ 2147483647 w 1362"/>
                <a:gd name="T55" fmla="*/ 2147483647 h 1500"/>
                <a:gd name="T56" fmla="*/ 2147483647 w 1362"/>
                <a:gd name="T57" fmla="*/ 2147483647 h 1500"/>
                <a:gd name="T58" fmla="*/ 2147483647 w 1362"/>
                <a:gd name="T59" fmla="*/ 2147483647 h 1500"/>
                <a:gd name="T60" fmla="*/ 2147483647 w 1362"/>
                <a:gd name="T61" fmla="*/ 2147483647 h 1500"/>
                <a:gd name="T62" fmla="*/ 2147483647 w 1362"/>
                <a:gd name="T63" fmla="*/ 2147483647 h 1500"/>
                <a:gd name="T64" fmla="*/ 2147483647 w 1362"/>
                <a:gd name="T65" fmla="*/ 2147483647 h 1500"/>
                <a:gd name="T66" fmla="*/ 2147483647 w 1362"/>
                <a:gd name="T67" fmla="*/ 2147483647 h 1500"/>
                <a:gd name="T68" fmla="*/ 2147483647 w 1362"/>
                <a:gd name="T69" fmla="*/ 2147483647 h 1500"/>
                <a:gd name="T70" fmla="*/ 2147483647 w 1362"/>
                <a:gd name="T71" fmla="*/ 2147483647 h 1500"/>
                <a:gd name="T72" fmla="*/ 2147483647 w 1362"/>
                <a:gd name="T73" fmla="*/ 2147483647 h 1500"/>
                <a:gd name="T74" fmla="*/ 2147483647 w 1362"/>
                <a:gd name="T75" fmla="*/ 2147483647 h 1500"/>
                <a:gd name="T76" fmla="*/ 2147483647 w 1362"/>
                <a:gd name="T77" fmla="*/ 2147483647 h 1500"/>
                <a:gd name="T78" fmla="*/ 2147483647 w 1362"/>
                <a:gd name="T79" fmla="*/ 2147483647 h 1500"/>
                <a:gd name="T80" fmla="*/ 2147483647 w 1362"/>
                <a:gd name="T81" fmla="*/ 2147483647 h 1500"/>
                <a:gd name="T82" fmla="*/ 2147483647 w 1362"/>
                <a:gd name="T83" fmla="*/ 2147483647 h 1500"/>
                <a:gd name="T84" fmla="*/ 2147483647 w 1362"/>
                <a:gd name="T85" fmla="*/ 2147483647 h 1500"/>
                <a:gd name="T86" fmla="*/ 2147483647 w 1362"/>
                <a:gd name="T87" fmla="*/ 2147483647 h 1500"/>
                <a:gd name="T88" fmla="*/ 2147483647 w 1362"/>
                <a:gd name="T89" fmla="*/ 2147483647 h 1500"/>
                <a:gd name="T90" fmla="*/ 2147483647 w 1362"/>
                <a:gd name="T91" fmla="*/ 2147483647 h 1500"/>
                <a:gd name="T92" fmla="*/ 2147483647 w 1362"/>
                <a:gd name="T93" fmla="*/ 2147483647 h 1500"/>
                <a:gd name="T94" fmla="*/ 2147483647 w 1362"/>
                <a:gd name="T95" fmla="*/ 2147483647 h 1500"/>
                <a:gd name="T96" fmla="*/ 2147483647 w 1362"/>
                <a:gd name="T97" fmla="*/ 2147483647 h 1500"/>
                <a:gd name="T98" fmla="*/ 2147483647 w 1362"/>
                <a:gd name="T99" fmla="*/ 2147483647 h 1500"/>
                <a:gd name="T100" fmla="*/ 2147483647 w 1362"/>
                <a:gd name="T101" fmla="*/ 2147483647 h 1500"/>
                <a:gd name="T102" fmla="*/ 2147483647 w 1362"/>
                <a:gd name="T103" fmla="*/ 2147483647 h 1500"/>
                <a:gd name="T104" fmla="*/ 2147483647 w 1362"/>
                <a:gd name="T105" fmla="*/ 2147483647 h 1500"/>
                <a:gd name="T106" fmla="*/ 2147483647 w 1362"/>
                <a:gd name="T107" fmla="*/ 2147483647 h 1500"/>
                <a:gd name="T108" fmla="*/ 2147483647 w 1362"/>
                <a:gd name="T109" fmla="*/ 2147483647 h 1500"/>
                <a:gd name="T110" fmla="*/ 2147483647 w 1362"/>
                <a:gd name="T111" fmla="*/ 2147483647 h 1500"/>
                <a:gd name="T112" fmla="*/ 2147483647 w 1362"/>
                <a:gd name="T113" fmla="*/ 2147483647 h 1500"/>
                <a:gd name="T114" fmla="*/ 2147483647 w 1362"/>
                <a:gd name="T115" fmla="*/ 2147483647 h 1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2"/>
                <a:gd name="T175" fmla="*/ 0 h 1500"/>
                <a:gd name="T176" fmla="*/ 1362 w 1362"/>
                <a:gd name="T177" fmla="*/ 1500 h 15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2" h="1500">
                  <a:moveTo>
                    <a:pt x="324" y="120"/>
                  </a:moveTo>
                  <a:lnTo>
                    <a:pt x="336" y="126"/>
                  </a:lnTo>
                  <a:lnTo>
                    <a:pt x="354" y="132"/>
                  </a:lnTo>
                  <a:lnTo>
                    <a:pt x="378" y="132"/>
                  </a:lnTo>
                  <a:lnTo>
                    <a:pt x="294" y="90"/>
                  </a:lnTo>
                  <a:lnTo>
                    <a:pt x="294" y="102"/>
                  </a:lnTo>
                  <a:lnTo>
                    <a:pt x="306" y="108"/>
                  </a:lnTo>
                  <a:lnTo>
                    <a:pt x="312" y="114"/>
                  </a:lnTo>
                  <a:lnTo>
                    <a:pt x="324" y="120"/>
                  </a:lnTo>
                  <a:close/>
                  <a:moveTo>
                    <a:pt x="684" y="48"/>
                  </a:moveTo>
                  <a:lnTo>
                    <a:pt x="732" y="48"/>
                  </a:lnTo>
                  <a:lnTo>
                    <a:pt x="738" y="54"/>
                  </a:lnTo>
                  <a:lnTo>
                    <a:pt x="750" y="54"/>
                  </a:lnTo>
                  <a:lnTo>
                    <a:pt x="774" y="66"/>
                  </a:lnTo>
                  <a:lnTo>
                    <a:pt x="786" y="66"/>
                  </a:lnTo>
                  <a:lnTo>
                    <a:pt x="798" y="60"/>
                  </a:lnTo>
                  <a:lnTo>
                    <a:pt x="804" y="60"/>
                  </a:lnTo>
                  <a:lnTo>
                    <a:pt x="816" y="54"/>
                  </a:lnTo>
                  <a:lnTo>
                    <a:pt x="828" y="54"/>
                  </a:lnTo>
                  <a:lnTo>
                    <a:pt x="840" y="60"/>
                  </a:lnTo>
                  <a:lnTo>
                    <a:pt x="876" y="72"/>
                  </a:lnTo>
                  <a:lnTo>
                    <a:pt x="888" y="78"/>
                  </a:lnTo>
                  <a:lnTo>
                    <a:pt x="894" y="84"/>
                  </a:lnTo>
                  <a:lnTo>
                    <a:pt x="900" y="84"/>
                  </a:lnTo>
                  <a:lnTo>
                    <a:pt x="924" y="60"/>
                  </a:lnTo>
                  <a:lnTo>
                    <a:pt x="984" y="66"/>
                  </a:lnTo>
                  <a:lnTo>
                    <a:pt x="984" y="42"/>
                  </a:lnTo>
                  <a:lnTo>
                    <a:pt x="1014" y="42"/>
                  </a:lnTo>
                  <a:lnTo>
                    <a:pt x="1026" y="36"/>
                  </a:lnTo>
                  <a:lnTo>
                    <a:pt x="1032" y="24"/>
                  </a:lnTo>
                  <a:lnTo>
                    <a:pt x="1038" y="18"/>
                  </a:lnTo>
                  <a:lnTo>
                    <a:pt x="1032" y="12"/>
                  </a:lnTo>
                  <a:lnTo>
                    <a:pt x="1002" y="12"/>
                  </a:lnTo>
                  <a:lnTo>
                    <a:pt x="990" y="18"/>
                  </a:lnTo>
                  <a:lnTo>
                    <a:pt x="984" y="18"/>
                  </a:lnTo>
                  <a:lnTo>
                    <a:pt x="972" y="6"/>
                  </a:lnTo>
                  <a:lnTo>
                    <a:pt x="960" y="0"/>
                  </a:lnTo>
                  <a:lnTo>
                    <a:pt x="918" y="0"/>
                  </a:lnTo>
                  <a:lnTo>
                    <a:pt x="900" y="6"/>
                  </a:lnTo>
                  <a:lnTo>
                    <a:pt x="882" y="18"/>
                  </a:lnTo>
                  <a:lnTo>
                    <a:pt x="870" y="18"/>
                  </a:lnTo>
                  <a:lnTo>
                    <a:pt x="864" y="12"/>
                  </a:lnTo>
                  <a:lnTo>
                    <a:pt x="864" y="6"/>
                  </a:lnTo>
                  <a:lnTo>
                    <a:pt x="858" y="6"/>
                  </a:lnTo>
                  <a:lnTo>
                    <a:pt x="852" y="0"/>
                  </a:lnTo>
                  <a:lnTo>
                    <a:pt x="822" y="0"/>
                  </a:lnTo>
                  <a:lnTo>
                    <a:pt x="804" y="18"/>
                  </a:lnTo>
                  <a:lnTo>
                    <a:pt x="738" y="0"/>
                  </a:lnTo>
                  <a:lnTo>
                    <a:pt x="726" y="0"/>
                  </a:lnTo>
                  <a:lnTo>
                    <a:pt x="708" y="6"/>
                  </a:lnTo>
                  <a:lnTo>
                    <a:pt x="690" y="6"/>
                  </a:lnTo>
                  <a:lnTo>
                    <a:pt x="672" y="12"/>
                  </a:lnTo>
                  <a:lnTo>
                    <a:pt x="660" y="12"/>
                  </a:lnTo>
                  <a:lnTo>
                    <a:pt x="660" y="6"/>
                  </a:lnTo>
                  <a:lnTo>
                    <a:pt x="666" y="0"/>
                  </a:lnTo>
                  <a:lnTo>
                    <a:pt x="630" y="12"/>
                  </a:lnTo>
                  <a:lnTo>
                    <a:pt x="648" y="36"/>
                  </a:lnTo>
                  <a:lnTo>
                    <a:pt x="684" y="48"/>
                  </a:lnTo>
                  <a:close/>
                  <a:moveTo>
                    <a:pt x="324" y="66"/>
                  </a:moveTo>
                  <a:lnTo>
                    <a:pt x="342" y="66"/>
                  </a:lnTo>
                  <a:lnTo>
                    <a:pt x="348" y="72"/>
                  </a:lnTo>
                  <a:lnTo>
                    <a:pt x="360" y="72"/>
                  </a:lnTo>
                  <a:lnTo>
                    <a:pt x="360" y="78"/>
                  </a:lnTo>
                  <a:lnTo>
                    <a:pt x="342" y="96"/>
                  </a:lnTo>
                  <a:lnTo>
                    <a:pt x="336" y="96"/>
                  </a:lnTo>
                  <a:lnTo>
                    <a:pt x="378" y="114"/>
                  </a:lnTo>
                  <a:lnTo>
                    <a:pt x="390" y="120"/>
                  </a:lnTo>
                  <a:lnTo>
                    <a:pt x="396" y="126"/>
                  </a:lnTo>
                  <a:lnTo>
                    <a:pt x="414" y="126"/>
                  </a:lnTo>
                  <a:lnTo>
                    <a:pt x="426" y="132"/>
                  </a:lnTo>
                  <a:lnTo>
                    <a:pt x="438" y="132"/>
                  </a:lnTo>
                  <a:lnTo>
                    <a:pt x="462" y="108"/>
                  </a:lnTo>
                  <a:lnTo>
                    <a:pt x="504" y="96"/>
                  </a:lnTo>
                  <a:lnTo>
                    <a:pt x="534" y="120"/>
                  </a:lnTo>
                  <a:lnTo>
                    <a:pt x="528" y="120"/>
                  </a:lnTo>
                  <a:lnTo>
                    <a:pt x="516" y="126"/>
                  </a:lnTo>
                  <a:lnTo>
                    <a:pt x="504" y="126"/>
                  </a:lnTo>
                  <a:lnTo>
                    <a:pt x="480" y="132"/>
                  </a:lnTo>
                  <a:lnTo>
                    <a:pt x="468" y="138"/>
                  </a:lnTo>
                  <a:lnTo>
                    <a:pt x="456" y="150"/>
                  </a:lnTo>
                  <a:lnTo>
                    <a:pt x="486" y="150"/>
                  </a:lnTo>
                  <a:lnTo>
                    <a:pt x="498" y="156"/>
                  </a:lnTo>
                  <a:lnTo>
                    <a:pt x="522" y="156"/>
                  </a:lnTo>
                  <a:lnTo>
                    <a:pt x="516" y="162"/>
                  </a:lnTo>
                  <a:lnTo>
                    <a:pt x="504" y="162"/>
                  </a:lnTo>
                  <a:lnTo>
                    <a:pt x="486" y="168"/>
                  </a:lnTo>
                  <a:lnTo>
                    <a:pt x="474" y="174"/>
                  </a:lnTo>
                  <a:lnTo>
                    <a:pt x="468" y="180"/>
                  </a:lnTo>
                  <a:lnTo>
                    <a:pt x="462" y="180"/>
                  </a:lnTo>
                  <a:lnTo>
                    <a:pt x="516" y="198"/>
                  </a:lnTo>
                  <a:lnTo>
                    <a:pt x="522" y="198"/>
                  </a:lnTo>
                  <a:lnTo>
                    <a:pt x="528" y="204"/>
                  </a:lnTo>
                  <a:lnTo>
                    <a:pt x="540" y="210"/>
                  </a:lnTo>
                  <a:lnTo>
                    <a:pt x="558" y="210"/>
                  </a:lnTo>
                  <a:lnTo>
                    <a:pt x="576" y="216"/>
                  </a:lnTo>
                  <a:lnTo>
                    <a:pt x="594" y="210"/>
                  </a:lnTo>
                  <a:lnTo>
                    <a:pt x="606" y="204"/>
                  </a:lnTo>
                  <a:lnTo>
                    <a:pt x="612" y="204"/>
                  </a:lnTo>
                  <a:lnTo>
                    <a:pt x="618" y="198"/>
                  </a:lnTo>
                  <a:lnTo>
                    <a:pt x="612" y="192"/>
                  </a:lnTo>
                  <a:lnTo>
                    <a:pt x="612" y="186"/>
                  </a:lnTo>
                  <a:lnTo>
                    <a:pt x="606" y="180"/>
                  </a:lnTo>
                  <a:lnTo>
                    <a:pt x="606" y="174"/>
                  </a:lnTo>
                  <a:lnTo>
                    <a:pt x="612" y="168"/>
                  </a:lnTo>
                  <a:lnTo>
                    <a:pt x="618" y="168"/>
                  </a:lnTo>
                  <a:lnTo>
                    <a:pt x="630" y="162"/>
                  </a:lnTo>
                  <a:lnTo>
                    <a:pt x="648" y="162"/>
                  </a:lnTo>
                  <a:lnTo>
                    <a:pt x="648" y="144"/>
                  </a:lnTo>
                  <a:lnTo>
                    <a:pt x="678" y="132"/>
                  </a:lnTo>
                  <a:lnTo>
                    <a:pt x="690" y="102"/>
                  </a:lnTo>
                  <a:lnTo>
                    <a:pt x="714" y="114"/>
                  </a:lnTo>
                  <a:lnTo>
                    <a:pt x="738" y="102"/>
                  </a:lnTo>
                  <a:lnTo>
                    <a:pt x="750" y="114"/>
                  </a:lnTo>
                  <a:lnTo>
                    <a:pt x="762" y="120"/>
                  </a:lnTo>
                  <a:lnTo>
                    <a:pt x="780" y="126"/>
                  </a:lnTo>
                  <a:lnTo>
                    <a:pt x="792" y="138"/>
                  </a:lnTo>
                  <a:lnTo>
                    <a:pt x="792" y="144"/>
                  </a:lnTo>
                  <a:lnTo>
                    <a:pt x="786" y="150"/>
                  </a:lnTo>
                  <a:lnTo>
                    <a:pt x="786" y="162"/>
                  </a:lnTo>
                  <a:lnTo>
                    <a:pt x="774" y="174"/>
                  </a:lnTo>
                  <a:lnTo>
                    <a:pt x="828" y="174"/>
                  </a:lnTo>
                  <a:lnTo>
                    <a:pt x="834" y="180"/>
                  </a:lnTo>
                  <a:lnTo>
                    <a:pt x="846" y="186"/>
                  </a:lnTo>
                  <a:lnTo>
                    <a:pt x="852" y="192"/>
                  </a:lnTo>
                  <a:lnTo>
                    <a:pt x="858" y="192"/>
                  </a:lnTo>
                  <a:lnTo>
                    <a:pt x="864" y="186"/>
                  </a:lnTo>
                  <a:lnTo>
                    <a:pt x="876" y="186"/>
                  </a:lnTo>
                  <a:lnTo>
                    <a:pt x="894" y="174"/>
                  </a:lnTo>
                  <a:lnTo>
                    <a:pt x="906" y="168"/>
                  </a:lnTo>
                  <a:lnTo>
                    <a:pt x="924" y="162"/>
                  </a:lnTo>
                  <a:lnTo>
                    <a:pt x="936" y="156"/>
                  </a:lnTo>
                  <a:lnTo>
                    <a:pt x="942" y="150"/>
                  </a:lnTo>
                  <a:lnTo>
                    <a:pt x="942" y="144"/>
                  </a:lnTo>
                  <a:lnTo>
                    <a:pt x="936" y="144"/>
                  </a:lnTo>
                  <a:lnTo>
                    <a:pt x="924" y="138"/>
                  </a:lnTo>
                  <a:lnTo>
                    <a:pt x="888" y="138"/>
                  </a:lnTo>
                  <a:lnTo>
                    <a:pt x="882" y="120"/>
                  </a:lnTo>
                  <a:lnTo>
                    <a:pt x="828" y="114"/>
                  </a:lnTo>
                  <a:lnTo>
                    <a:pt x="828" y="96"/>
                  </a:lnTo>
                  <a:lnTo>
                    <a:pt x="798" y="102"/>
                  </a:lnTo>
                  <a:lnTo>
                    <a:pt x="798" y="84"/>
                  </a:lnTo>
                  <a:lnTo>
                    <a:pt x="726" y="84"/>
                  </a:lnTo>
                  <a:lnTo>
                    <a:pt x="720" y="72"/>
                  </a:lnTo>
                  <a:lnTo>
                    <a:pt x="684" y="72"/>
                  </a:lnTo>
                  <a:lnTo>
                    <a:pt x="678" y="60"/>
                  </a:lnTo>
                  <a:lnTo>
                    <a:pt x="654" y="48"/>
                  </a:lnTo>
                  <a:lnTo>
                    <a:pt x="624" y="48"/>
                  </a:lnTo>
                  <a:lnTo>
                    <a:pt x="624" y="30"/>
                  </a:lnTo>
                  <a:lnTo>
                    <a:pt x="618" y="30"/>
                  </a:lnTo>
                  <a:lnTo>
                    <a:pt x="612" y="24"/>
                  </a:lnTo>
                  <a:lnTo>
                    <a:pt x="540" y="24"/>
                  </a:lnTo>
                  <a:lnTo>
                    <a:pt x="534" y="30"/>
                  </a:lnTo>
                  <a:lnTo>
                    <a:pt x="534" y="36"/>
                  </a:lnTo>
                  <a:lnTo>
                    <a:pt x="540" y="42"/>
                  </a:lnTo>
                  <a:lnTo>
                    <a:pt x="546" y="54"/>
                  </a:lnTo>
                  <a:lnTo>
                    <a:pt x="564" y="72"/>
                  </a:lnTo>
                  <a:lnTo>
                    <a:pt x="552" y="66"/>
                  </a:lnTo>
                  <a:lnTo>
                    <a:pt x="546" y="60"/>
                  </a:lnTo>
                  <a:lnTo>
                    <a:pt x="528" y="48"/>
                  </a:lnTo>
                  <a:lnTo>
                    <a:pt x="492" y="30"/>
                  </a:lnTo>
                  <a:lnTo>
                    <a:pt x="480" y="30"/>
                  </a:lnTo>
                  <a:lnTo>
                    <a:pt x="474" y="36"/>
                  </a:lnTo>
                  <a:lnTo>
                    <a:pt x="468" y="48"/>
                  </a:lnTo>
                  <a:lnTo>
                    <a:pt x="462" y="54"/>
                  </a:lnTo>
                  <a:lnTo>
                    <a:pt x="450" y="54"/>
                  </a:lnTo>
                  <a:lnTo>
                    <a:pt x="438" y="48"/>
                  </a:lnTo>
                  <a:lnTo>
                    <a:pt x="420" y="48"/>
                  </a:lnTo>
                  <a:lnTo>
                    <a:pt x="420" y="42"/>
                  </a:lnTo>
                  <a:lnTo>
                    <a:pt x="426" y="42"/>
                  </a:lnTo>
                  <a:lnTo>
                    <a:pt x="438" y="30"/>
                  </a:lnTo>
                  <a:lnTo>
                    <a:pt x="384" y="30"/>
                  </a:lnTo>
                  <a:lnTo>
                    <a:pt x="372" y="42"/>
                  </a:lnTo>
                  <a:lnTo>
                    <a:pt x="366" y="30"/>
                  </a:lnTo>
                  <a:lnTo>
                    <a:pt x="354" y="30"/>
                  </a:lnTo>
                  <a:lnTo>
                    <a:pt x="318" y="48"/>
                  </a:lnTo>
                  <a:lnTo>
                    <a:pt x="318" y="60"/>
                  </a:lnTo>
                  <a:lnTo>
                    <a:pt x="324" y="66"/>
                  </a:lnTo>
                  <a:close/>
                  <a:moveTo>
                    <a:pt x="642" y="708"/>
                  </a:moveTo>
                  <a:lnTo>
                    <a:pt x="666" y="696"/>
                  </a:lnTo>
                  <a:lnTo>
                    <a:pt x="666" y="690"/>
                  </a:lnTo>
                  <a:lnTo>
                    <a:pt x="678" y="690"/>
                  </a:lnTo>
                  <a:lnTo>
                    <a:pt x="678" y="678"/>
                  </a:lnTo>
                  <a:lnTo>
                    <a:pt x="672" y="672"/>
                  </a:lnTo>
                  <a:lnTo>
                    <a:pt x="630" y="690"/>
                  </a:lnTo>
                  <a:lnTo>
                    <a:pt x="642" y="708"/>
                  </a:lnTo>
                  <a:close/>
                  <a:moveTo>
                    <a:pt x="774" y="648"/>
                  </a:moveTo>
                  <a:lnTo>
                    <a:pt x="780" y="642"/>
                  </a:lnTo>
                  <a:lnTo>
                    <a:pt x="786" y="642"/>
                  </a:lnTo>
                  <a:lnTo>
                    <a:pt x="792" y="636"/>
                  </a:lnTo>
                  <a:lnTo>
                    <a:pt x="792" y="630"/>
                  </a:lnTo>
                  <a:lnTo>
                    <a:pt x="786" y="624"/>
                  </a:lnTo>
                  <a:lnTo>
                    <a:pt x="774" y="624"/>
                  </a:lnTo>
                  <a:lnTo>
                    <a:pt x="768" y="630"/>
                  </a:lnTo>
                  <a:lnTo>
                    <a:pt x="768" y="642"/>
                  </a:lnTo>
                  <a:lnTo>
                    <a:pt x="774" y="648"/>
                  </a:lnTo>
                  <a:close/>
                  <a:moveTo>
                    <a:pt x="594" y="696"/>
                  </a:moveTo>
                  <a:lnTo>
                    <a:pt x="576" y="696"/>
                  </a:lnTo>
                  <a:lnTo>
                    <a:pt x="552" y="708"/>
                  </a:lnTo>
                  <a:lnTo>
                    <a:pt x="546" y="714"/>
                  </a:lnTo>
                  <a:lnTo>
                    <a:pt x="570" y="720"/>
                  </a:lnTo>
                  <a:lnTo>
                    <a:pt x="576" y="714"/>
                  </a:lnTo>
                  <a:lnTo>
                    <a:pt x="588" y="714"/>
                  </a:lnTo>
                  <a:lnTo>
                    <a:pt x="600" y="702"/>
                  </a:lnTo>
                  <a:lnTo>
                    <a:pt x="594" y="696"/>
                  </a:lnTo>
                  <a:close/>
                  <a:moveTo>
                    <a:pt x="918" y="612"/>
                  </a:moveTo>
                  <a:lnTo>
                    <a:pt x="936" y="618"/>
                  </a:lnTo>
                  <a:lnTo>
                    <a:pt x="942" y="606"/>
                  </a:lnTo>
                  <a:lnTo>
                    <a:pt x="948" y="600"/>
                  </a:lnTo>
                  <a:lnTo>
                    <a:pt x="948" y="594"/>
                  </a:lnTo>
                  <a:lnTo>
                    <a:pt x="918" y="594"/>
                  </a:lnTo>
                  <a:lnTo>
                    <a:pt x="918" y="612"/>
                  </a:lnTo>
                  <a:close/>
                  <a:moveTo>
                    <a:pt x="486" y="756"/>
                  </a:moveTo>
                  <a:lnTo>
                    <a:pt x="474" y="756"/>
                  </a:lnTo>
                  <a:lnTo>
                    <a:pt x="438" y="774"/>
                  </a:lnTo>
                  <a:lnTo>
                    <a:pt x="432" y="780"/>
                  </a:lnTo>
                  <a:lnTo>
                    <a:pt x="432" y="786"/>
                  </a:lnTo>
                  <a:lnTo>
                    <a:pt x="444" y="786"/>
                  </a:lnTo>
                  <a:lnTo>
                    <a:pt x="456" y="780"/>
                  </a:lnTo>
                  <a:lnTo>
                    <a:pt x="462" y="774"/>
                  </a:lnTo>
                  <a:lnTo>
                    <a:pt x="474" y="768"/>
                  </a:lnTo>
                  <a:lnTo>
                    <a:pt x="510" y="768"/>
                  </a:lnTo>
                  <a:lnTo>
                    <a:pt x="510" y="762"/>
                  </a:lnTo>
                  <a:lnTo>
                    <a:pt x="504" y="762"/>
                  </a:lnTo>
                  <a:lnTo>
                    <a:pt x="504" y="756"/>
                  </a:lnTo>
                  <a:lnTo>
                    <a:pt x="486" y="756"/>
                  </a:lnTo>
                  <a:close/>
                  <a:moveTo>
                    <a:pt x="1356" y="660"/>
                  </a:moveTo>
                  <a:lnTo>
                    <a:pt x="1326" y="666"/>
                  </a:lnTo>
                  <a:lnTo>
                    <a:pt x="1290" y="654"/>
                  </a:lnTo>
                  <a:lnTo>
                    <a:pt x="1260" y="642"/>
                  </a:lnTo>
                  <a:lnTo>
                    <a:pt x="1302" y="642"/>
                  </a:lnTo>
                  <a:lnTo>
                    <a:pt x="1326" y="630"/>
                  </a:lnTo>
                  <a:lnTo>
                    <a:pt x="1344" y="630"/>
                  </a:lnTo>
                  <a:lnTo>
                    <a:pt x="1350" y="624"/>
                  </a:lnTo>
                  <a:lnTo>
                    <a:pt x="1356" y="624"/>
                  </a:lnTo>
                  <a:lnTo>
                    <a:pt x="1344" y="618"/>
                  </a:lnTo>
                  <a:lnTo>
                    <a:pt x="1338" y="612"/>
                  </a:lnTo>
                  <a:lnTo>
                    <a:pt x="1320" y="606"/>
                  </a:lnTo>
                  <a:lnTo>
                    <a:pt x="1308" y="600"/>
                  </a:lnTo>
                  <a:lnTo>
                    <a:pt x="1284" y="600"/>
                  </a:lnTo>
                  <a:lnTo>
                    <a:pt x="1260" y="588"/>
                  </a:lnTo>
                  <a:lnTo>
                    <a:pt x="1254" y="588"/>
                  </a:lnTo>
                  <a:lnTo>
                    <a:pt x="1242" y="582"/>
                  </a:lnTo>
                  <a:lnTo>
                    <a:pt x="1242" y="588"/>
                  </a:lnTo>
                  <a:lnTo>
                    <a:pt x="1236" y="594"/>
                  </a:lnTo>
                  <a:lnTo>
                    <a:pt x="1236" y="600"/>
                  </a:lnTo>
                  <a:lnTo>
                    <a:pt x="1218" y="618"/>
                  </a:lnTo>
                  <a:lnTo>
                    <a:pt x="1206" y="618"/>
                  </a:lnTo>
                  <a:lnTo>
                    <a:pt x="1200" y="612"/>
                  </a:lnTo>
                  <a:lnTo>
                    <a:pt x="1224" y="588"/>
                  </a:lnTo>
                  <a:lnTo>
                    <a:pt x="1158" y="564"/>
                  </a:lnTo>
                  <a:lnTo>
                    <a:pt x="1158" y="576"/>
                  </a:lnTo>
                  <a:lnTo>
                    <a:pt x="1152" y="594"/>
                  </a:lnTo>
                  <a:lnTo>
                    <a:pt x="1134" y="630"/>
                  </a:lnTo>
                  <a:lnTo>
                    <a:pt x="1128" y="630"/>
                  </a:lnTo>
                  <a:lnTo>
                    <a:pt x="1122" y="624"/>
                  </a:lnTo>
                  <a:lnTo>
                    <a:pt x="1116" y="612"/>
                  </a:lnTo>
                  <a:lnTo>
                    <a:pt x="1116" y="594"/>
                  </a:lnTo>
                  <a:lnTo>
                    <a:pt x="1122" y="582"/>
                  </a:lnTo>
                  <a:lnTo>
                    <a:pt x="1116" y="594"/>
                  </a:lnTo>
                  <a:lnTo>
                    <a:pt x="1104" y="600"/>
                  </a:lnTo>
                  <a:lnTo>
                    <a:pt x="1080" y="624"/>
                  </a:lnTo>
                  <a:lnTo>
                    <a:pt x="1056" y="636"/>
                  </a:lnTo>
                  <a:lnTo>
                    <a:pt x="1050" y="636"/>
                  </a:lnTo>
                  <a:lnTo>
                    <a:pt x="1050" y="630"/>
                  </a:lnTo>
                  <a:lnTo>
                    <a:pt x="1056" y="618"/>
                  </a:lnTo>
                  <a:lnTo>
                    <a:pt x="1086" y="588"/>
                  </a:lnTo>
                  <a:lnTo>
                    <a:pt x="1092" y="576"/>
                  </a:lnTo>
                  <a:lnTo>
                    <a:pt x="1104" y="570"/>
                  </a:lnTo>
                  <a:lnTo>
                    <a:pt x="1068" y="570"/>
                  </a:lnTo>
                  <a:lnTo>
                    <a:pt x="1050" y="582"/>
                  </a:lnTo>
                  <a:lnTo>
                    <a:pt x="1026" y="582"/>
                  </a:lnTo>
                  <a:lnTo>
                    <a:pt x="984" y="606"/>
                  </a:lnTo>
                  <a:lnTo>
                    <a:pt x="960" y="606"/>
                  </a:lnTo>
                  <a:lnTo>
                    <a:pt x="954" y="636"/>
                  </a:lnTo>
                  <a:lnTo>
                    <a:pt x="918" y="624"/>
                  </a:lnTo>
                  <a:lnTo>
                    <a:pt x="882" y="630"/>
                  </a:lnTo>
                  <a:lnTo>
                    <a:pt x="894" y="660"/>
                  </a:lnTo>
                  <a:lnTo>
                    <a:pt x="846" y="648"/>
                  </a:lnTo>
                  <a:lnTo>
                    <a:pt x="828" y="654"/>
                  </a:lnTo>
                  <a:lnTo>
                    <a:pt x="834" y="678"/>
                  </a:lnTo>
                  <a:lnTo>
                    <a:pt x="792" y="690"/>
                  </a:lnTo>
                  <a:lnTo>
                    <a:pt x="792" y="654"/>
                  </a:lnTo>
                  <a:lnTo>
                    <a:pt x="762" y="654"/>
                  </a:lnTo>
                  <a:lnTo>
                    <a:pt x="774" y="678"/>
                  </a:lnTo>
                  <a:lnTo>
                    <a:pt x="750" y="660"/>
                  </a:lnTo>
                  <a:lnTo>
                    <a:pt x="750" y="690"/>
                  </a:lnTo>
                  <a:lnTo>
                    <a:pt x="726" y="690"/>
                  </a:lnTo>
                  <a:lnTo>
                    <a:pt x="726" y="660"/>
                  </a:lnTo>
                  <a:lnTo>
                    <a:pt x="738" y="654"/>
                  </a:lnTo>
                  <a:lnTo>
                    <a:pt x="744" y="648"/>
                  </a:lnTo>
                  <a:lnTo>
                    <a:pt x="708" y="642"/>
                  </a:lnTo>
                  <a:lnTo>
                    <a:pt x="708" y="684"/>
                  </a:lnTo>
                  <a:lnTo>
                    <a:pt x="678" y="696"/>
                  </a:lnTo>
                  <a:lnTo>
                    <a:pt x="696" y="708"/>
                  </a:lnTo>
                  <a:lnTo>
                    <a:pt x="660" y="714"/>
                  </a:lnTo>
                  <a:lnTo>
                    <a:pt x="672" y="726"/>
                  </a:lnTo>
                  <a:lnTo>
                    <a:pt x="630" y="726"/>
                  </a:lnTo>
                  <a:lnTo>
                    <a:pt x="630" y="738"/>
                  </a:lnTo>
                  <a:lnTo>
                    <a:pt x="660" y="750"/>
                  </a:lnTo>
                  <a:lnTo>
                    <a:pt x="654" y="762"/>
                  </a:lnTo>
                  <a:lnTo>
                    <a:pt x="618" y="744"/>
                  </a:lnTo>
                  <a:lnTo>
                    <a:pt x="600" y="750"/>
                  </a:lnTo>
                  <a:lnTo>
                    <a:pt x="624" y="762"/>
                  </a:lnTo>
                  <a:lnTo>
                    <a:pt x="606" y="780"/>
                  </a:lnTo>
                  <a:lnTo>
                    <a:pt x="594" y="762"/>
                  </a:lnTo>
                  <a:lnTo>
                    <a:pt x="576" y="768"/>
                  </a:lnTo>
                  <a:lnTo>
                    <a:pt x="576" y="780"/>
                  </a:lnTo>
                  <a:lnTo>
                    <a:pt x="546" y="780"/>
                  </a:lnTo>
                  <a:lnTo>
                    <a:pt x="540" y="792"/>
                  </a:lnTo>
                  <a:lnTo>
                    <a:pt x="564" y="804"/>
                  </a:lnTo>
                  <a:lnTo>
                    <a:pt x="564" y="822"/>
                  </a:lnTo>
                  <a:lnTo>
                    <a:pt x="528" y="810"/>
                  </a:lnTo>
                  <a:lnTo>
                    <a:pt x="522" y="822"/>
                  </a:lnTo>
                  <a:lnTo>
                    <a:pt x="552" y="834"/>
                  </a:lnTo>
                  <a:lnTo>
                    <a:pt x="504" y="834"/>
                  </a:lnTo>
                  <a:lnTo>
                    <a:pt x="504" y="852"/>
                  </a:lnTo>
                  <a:lnTo>
                    <a:pt x="492" y="846"/>
                  </a:lnTo>
                  <a:lnTo>
                    <a:pt x="486" y="846"/>
                  </a:lnTo>
                  <a:lnTo>
                    <a:pt x="474" y="852"/>
                  </a:lnTo>
                  <a:lnTo>
                    <a:pt x="468" y="858"/>
                  </a:lnTo>
                  <a:lnTo>
                    <a:pt x="456" y="858"/>
                  </a:lnTo>
                  <a:lnTo>
                    <a:pt x="456" y="870"/>
                  </a:lnTo>
                  <a:lnTo>
                    <a:pt x="462" y="876"/>
                  </a:lnTo>
                  <a:lnTo>
                    <a:pt x="456" y="876"/>
                  </a:lnTo>
                  <a:lnTo>
                    <a:pt x="450" y="882"/>
                  </a:lnTo>
                  <a:lnTo>
                    <a:pt x="444" y="882"/>
                  </a:lnTo>
                  <a:lnTo>
                    <a:pt x="444" y="900"/>
                  </a:lnTo>
                  <a:lnTo>
                    <a:pt x="480" y="900"/>
                  </a:lnTo>
                  <a:lnTo>
                    <a:pt x="468" y="912"/>
                  </a:lnTo>
                  <a:lnTo>
                    <a:pt x="432" y="906"/>
                  </a:lnTo>
                  <a:lnTo>
                    <a:pt x="420" y="912"/>
                  </a:lnTo>
                  <a:lnTo>
                    <a:pt x="414" y="918"/>
                  </a:lnTo>
                  <a:lnTo>
                    <a:pt x="414" y="930"/>
                  </a:lnTo>
                  <a:lnTo>
                    <a:pt x="420" y="936"/>
                  </a:lnTo>
                  <a:lnTo>
                    <a:pt x="420" y="948"/>
                  </a:lnTo>
                  <a:lnTo>
                    <a:pt x="408" y="954"/>
                  </a:lnTo>
                  <a:lnTo>
                    <a:pt x="390" y="954"/>
                  </a:lnTo>
                  <a:lnTo>
                    <a:pt x="390" y="972"/>
                  </a:lnTo>
                  <a:lnTo>
                    <a:pt x="408" y="990"/>
                  </a:lnTo>
                  <a:lnTo>
                    <a:pt x="408" y="996"/>
                  </a:lnTo>
                  <a:lnTo>
                    <a:pt x="402" y="1002"/>
                  </a:lnTo>
                  <a:lnTo>
                    <a:pt x="366" y="1002"/>
                  </a:lnTo>
                  <a:lnTo>
                    <a:pt x="360" y="1008"/>
                  </a:lnTo>
                  <a:lnTo>
                    <a:pt x="360" y="1026"/>
                  </a:lnTo>
                  <a:lnTo>
                    <a:pt x="354" y="1032"/>
                  </a:lnTo>
                  <a:lnTo>
                    <a:pt x="342" y="1032"/>
                  </a:lnTo>
                  <a:lnTo>
                    <a:pt x="336" y="1026"/>
                  </a:lnTo>
                  <a:lnTo>
                    <a:pt x="318" y="1026"/>
                  </a:lnTo>
                  <a:lnTo>
                    <a:pt x="294" y="1050"/>
                  </a:lnTo>
                  <a:lnTo>
                    <a:pt x="282" y="1050"/>
                  </a:lnTo>
                  <a:lnTo>
                    <a:pt x="270" y="1062"/>
                  </a:lnTo>
                  <a:lnTo>
                    <a:pt x="270" y="1068"/>
                  </a:lnTo>
                  <a:lnTo>
                    <a:pt x="276" y="1074"/>
                  </a:lnTo>
                  <a:lnTo>
                    <a:pt x="276" y="1080"/>
                  </a:lnTo>
                  <a:lnTo>
                    <a:pt x="264" y="1092"/>
                  </a:lnTo>
                  <a:lnTo>
                    <a:pt x="252" y="1092"/>
                  </a:lnTo>
                  <a:lnTo>
                    <a:pt x="246" y="1086"/>
                  </a:lnTo>
                  <a:lnTo>
                    <a:pt x="234" y="1080"/>
                  </a:lnTo>
                  <a:lnTo>
                    <a:pt x="234" y="1074"/>
                  </a:lnTo>
                  <a:lnTo>
                    <a:pt x="228" y="1074"/>
                  </a:lnTo>
                  <a:lnTo>
                    <a:pt x="204" y="1086"/>
                  </a:lnTo>
                  <a:lnTo>
                    <a:pt x="198" y="1092"/>
                  </a:lnTo>
                  <a:lnTo>
                    <a:pt x="180" y="1092"/>
                  </a:lnTo>
                  <a:lnTo>
                    <a:pt x="180" y="1110"/>
                  </a:lnTo>
                  <a:lnTo>
                    <a:pt x="186" y="1116"/>
                  </a:lnTo>
                  <a:lnTo>
                    <a:pt x="192" y="1116"/>
                  </a:lnTo>
                  <a:lnTo>
                    <a:pt x="192" y="1128"/>
                  </a:lnTo>
                  <a:lnTo>
                    <a:pt x="186" y="1128"/>
                  </a:lnTo>
                  <a:lnTo>
                    <a:pt x="174" y="1116"/>
                  </a:lnTo>
                  <a:lnTo>
                    <a:pt x="162" y="1116"/>
                  </a:lnTo>
                  <a:lnTo>
                    <a:pt x="156" y="1122"/>
                  </a:lnTo>
                  <a:lnTo>
                    <a:pt x="156" y="1134"/>
                  </a:lnTo>
                  <a:lnTo>
                    <a:pt x="168" y="1134"/>
                  </a:lnTo>
                  <a:lnTo>
                    <a:pt x="174" y="1140"/>
                  </a:lnTo>
                  <a:lnTo>
                    <a:pt x="180" y="1140"/>
                  </a:lnTo>
                  <a:lnTo>
                    <a:pt x="180" y="1152"/>
                  </a:lnTo>
                  <a:lnTo>
                    <a:pt x="138" y="1152"/>
                  </a:lnTo>
                  <a:lnTo>
                    <a:pt x="138" y="1146"/>
                  </a:lnTo>
                  <a:lnTo>
                    <a:pt x="132" y="1146"/>
                  </a:lnTo>
                  <a:lnTo>
                    <a:pt x="126" y="1158"/>
                  </a:lnTo>
                  <a:lnTo>
                    <a:pt x="126" y="1170"/>
                  </a:lnTo>
                  <a:lnTo>
                    <a:pt x="120" y="1164"/>
                  </a:lnTo>
                  <a:lnTo>
                    <a:pt x="102" y="1164"/>
                  </a:lnTo>
                  <a:lnTo>
                    <a:pt x="96" y="1158"/>
                  </a:lnTo>
                  <a:lnTo>
                    <a:pt x="90" y="1158"/>
                  </a:lnTo>
                  <a:lnTo>
                    <a:pt x="90" y="1164"/>
                  </a:lnTo>
                  <a:lnTo>
                    <a:pt x="96" y="1170"/>
                  </a:lnTo>
                  <a:lnTo>
                    <a:pt x="120" y="1182"/>
                  </a:lnTo>
                  <a:lnTo>
                    <a:pt x="132" y="1182"/>
                  </a:lnTo>
                  <a:lnTo>
                    <a:pt x="108" y="1200"/>
                  </a:lnTo>
                  <a:lnTo>
                    <a:pt x="108" y="1188"/>
                  </a:lnTo>
                  <a:lnTo>
                    <a:pt x="90" y="1188"/>
                  </a:lnTo>
                  <a:lnTo>
                    <a:pt x="84" y="1194"/>
                  </a:lnTo>
                  <a:lnTo>
                    <a:pt x="60" y="1182"/>
                  </a:lnTo>
                  <a:lnTo>
                    <a:pt x="54" y="1194"/>
                  </a:lnTo>
                  <a:lnTo>
                    <a:pt x="66" y="1200"/>
                  </a:lnTo>
                  <a:lnTo>
                    <a:pt x="30" y="1194"/>
                  </a:lnTo>
                  <a:lnTo>
                    <a:pt x="30" y="1212"/>
                  </a:lnTo>
                  <a:lnTo>
                    <a:pt x="78" y="1212"/>
                  </a:lnTo>
                  <a:lnTo>
                    <a:pt x="54" y="1218"/>
                  </a:lnTo>
                  <a:lnTo>
                    <a:pt x="18" y="1212"/>
                  </a:lnTo>
                  <a:lnTo>
                    <a:pt x="6" y="1224"/>
                  </a:lnTo>
                  <a:lnTo>
                    <a:pt x="6" y="1230"/>
                  </a:lnTo>
                  <a:lnTo>
                    <a:pt x="18" y="1242"/>
                  </a:lnTo>
                  <a:lnTo>
                    <a:pt x="36" y="1242"/>
                  </a:lnTo>
                  <a:lnTo>
                    <a:pt x="18" y="1248"/>
                  </a:lnTo>
                  <a:lnTo>
                    <a:pt x="12" y="1254"/>
                  </a:lnTo>
                  <a:lnTo>
                    <a:pt x="12" y="1260"/>
                  </a:lnTo>
                  <a:lnTo>
                    <a:pt x="66" y="1260"/>
                  </a:lnTo>
                  <a:lnTo>
                    <a:pt x="78" y="1272"/>
                  </a:lnTo>
                  <a:lnTo>
                    <a:pt x="96" y="1260"/>
                  </a:lnTo>
                  <a:lnTo>
                    <a:pt x="108" y="1272"/>
                  </a:lnTo>
                  <a:lnTo>
                    <a:pt x="138" y="1260"/>
                  </a:lnTo>
                  <a:lnTo>
                    <a:pt x="132" y="1266"/>
                  </a:lnTo>
                  <a:lnTo>
                    <a:pt x="126" y="1278"/>
                  </a:lnTo>
                  <a:lnTo>
                    <a:pt x="60" y="1278"/>
                  </a:lnTo>
                  <a:lnTo>
                    <a:pt x="54" y="1272"/>
                  </a:lnTo>
                  <a:lnTo>
                    <a:pt x="24" y="1272"/>
                  </a:lnTo>
                  <a:lnTo>
                    <a:pt x="12" y="1278"/>
                  </a:lnTo>
                  <a:lnTo>
                    <a:pt x="0" y="1278"/>
                  </a:lnTo>
                  <a:lnTo>
                    <a:pt x="6" y="1284"/>
                  </a:lnTo>
                  <a:lnTo>
                    <a:pt x="6" y="1296"/>
                  </a:lnTo>
                  <a:lnTo>
                    <a:pt x="12" y="1296"/>
                  </a:lnTo>
                  <a:lnTo>
                    <a:pt x="18" y="1302"/>
                  </a:lnTo>
                  <a:lnTo>
                    <a:pt x="30" y="1302"/>
                  </a:lnTo>
                  <a:lnTo>
                    <a:pt x="24" y="1308"/>
                  </a:lnTo>
                  <a:lnTo>
                    <a:pt x="18" y="1320"/>
                  </a:lnTo>
                  <a:lnTo>
                    <a:pt x="36" y="1338"/>
                  </a:lnTo>
                  <a:lnTo>
                    <a:pt x="48" y="1338"/>
                  </a:lnTo>
                  <a:lnTo>
                    <a:pt x="72" y="1320"/>
                  </a:lnTo>
                  <a:lnTo>
                    <a:pt x="102" y="1314"/>
                  </a:lnTo>
                  <a:lnTo>
                    <a:pt x="90" y="1338"/>
                  </a:lnTo>
                  <a:lnTo>
                    <a:pt x="78" y="1332"/>
                  </a:lnTo>
                  <a:lnTo>
                    <a:pt x="66" y="1350"/>
                  </a:lnTo>
                  <a:lnTo>
                    <a:pt x="30" y="1350"/>
                  </a:lnTo>
                  <a:lnTo>
                    <a:pt x="48" y="1368"/>
                  </a:lnTo>
                  <a:lnTo>
                    <a:pt x="24" y="1380"/>
                  </a:lnTo>
                  <a:lnTo>
                    <a:pt x="6" y="1380"/>
                  </a:lnTo>
                  <a:lnTo>
                    <a:pt x="6" y="1398"/>
                  </a:lnTo>
                  <a:lnTo>
                    <a:pt x="66" y="1398"/>
                  </a:lnTo>
                  <a:lnTo>
                    <a:pt x="54" y="1422"/>
                  </a:lnTo>
                  <a:lnTo>
                    <a:pt x="66" y="1422"/>
                  </a:lnTo>
                  <a:lnTo>
                    <a:pt x="54" y="1440"/>
                  </a:lnTo>
                  <a:lnTo>
                    <a:pt x="42" y="1434"/>
                  </a:lnTo>
                  <a:lnTo>
                    <a:pt x="36" y="1434"/>
                  </a:lnTo>
                  <a:lnTo>
                    <a:pt x="30" y="1428"/>
                  </a:lnTo>
                  <a:lnTo>
                    <a:pt x="18" y="1428"/>
                  </a:lnTo>
                  <a:lnTo>
                    <a:pt x="18" y="1440"/>
                  </a:lnTo>
                  <a:lnTo>
                    <a:pt x="24" y="1452"/>
                  </a:lnTo>
                  <a:lnTo>
                    <a:pt x="36" y="1464"/>
                  </a:lnTo>
                  <a:lnTo>
                    <a:pt x="84" y="1482"/>
                  </a:lnTo>
                  <a:lnTo>
                    <a:pt x="78" y="1488"/>
                  </a:lnTo>
                  <a:lnTo>
                    <a:pt x="84" y="1494"/>
                  </a:lnTo>
                  <a:lnTo>
                    <a:pt x="126" y="1494"/>
                  </a:lnTo>
                  <a:lnTo>
                    <a:pt x="132" y="1500"/>
                  </a:lnTo>
                  <a:lnTo>
                    <a:pt x="144" y="1500"/>
                  </a:lnTo>
                  <a:lnTo>
                    <a:pt x="192" y="1476"/>
                  </a:lnTo>
                  <a:lnTo>
                    <a:pt x="204" y="1464"/>
                  </a:lnTo>
                  <a:lnTo>
                    <a:pt x="216" y="1458"/>
                  </a:lnTo>
                  <a:lnTo>
                    <a:pt x="222" y="1452"/>
                  </a:lnTo>
                  <a:lnTo>
                    <a:pt x="258" y="1422"/>
                  </a:lnTo>
                  <a:lnTo>
                    <a:pt x="282" y="1422"/>
                  </a:lnTo>
                  <a:lnTo>
                    <a:pt x="294" y="1416"/>
                  </a:lnTo>
                  <a:lnTo>
                    <a:pt x="300" y="1410"/>
                  </a:lnTo>
                  <a:lnTo>
                    <a:pt x="300" y="1386"/>
                  </a:lnTo>
                  <a:lnTo>
                    <a:pt x="294" y="1380"/>
                  </a:lnTo>
                  <a:lnTo>
                    <a:pt x="294" y="1374"/>
                  </a:lnTo>
                  <a:lnTo>
                    <a:pt x="312" y="1368"/>
                  </a:lnTo>
                  <a:lnTo>
                    <a:pt x="306" y="1374"/>
                  </a:lnTo>
                  <a:lnTo>
                    <a:pt x="306" y="1380"/>
                  </a:lnTo>
                  <a:lnTo>
                    <a:pt x="300" y="1386"/>
                  </a:lnTo>
                  <a:lnTo>
                    <a:pt x="300" y="1392"/>
                  </a:lnTo>
                  <a:lnTo>
                    <a:pt x="312" y="1404"/>
                  </a:lnTo>
                  <a:lnTo>
                    <a:pt x="330" y="1410"/>
                  </a:lnTo>
                  <a:lnTo>
                    <a:pt x="342" y="1410"/>
                  </a:lnTo>
                  <a:lnTo>
                    <a:pt x="348" y="1416"/>
                  </a:lnTo>
                  <a:lnTo>
                    <a:pt x="354" y="1416"/>
                  </a:lnTo>
                  <a:lnTo>
                    <a:pt x="372" y="1434"/>
                  </a:lnTo>
                  <a:lnTo>
                    <a:pt x="378" y="1422"/>
                  </a:lnTo>
                  <a:lnTo>
                    <a:pt x="384" y="1416"/>
                  </a:lnTo>
                  <a:lnTo>
                    <a:pt x="384" y="1398"/>
                  </a:lnTo>
                  <a:lnTo>
                    <a:pt x="372" y="1386"/>
                  </a:lnTo>
                  <a:lnTo>
                    <a:pt x="372" y="1380"/>
                  </a:lnTo>
                  <a:lnTo>
                    <a:pt x="378" y="1374"/>
                  </a:lnTo>
                  <a:lnTo>
                    <a:pt x="384" y="1374"/>
                  </a:lnTo>
                  <a:lnTo>
                    <a:pt x="384" y="1368"/>
                  </a:lnTo>
                  <a:lnTo>
                    <a:pt x="378" y="1356"/>
                  </a:lnTo>
                  <a:lnTo>
                    <a:pt x="414" y="1356"/>
                  </a:lnTo>
                  <a:lnTo>
                    <a:pt x="420" y="1350"/>
                  </a:lnTo>
                  <a:lnTo>
                    <a:pt x="420" y="1326"/>
                  </a:lnTo>
                  <a:lnTo>
                    <a:pt x="426" y="1326"/>
                  </a:lnTo>
                  <a:lnTo>
                    <a:pt x="420" y="1314"/>
                  </a:lnTo>
                  <a:lnTo>
                    <a:pt x="420" y="1308"/>
                  </a:lnTo>
                  <a:lnTo>
                    <a:pt x="414" y="1302"/>
                  </a:lnTo>
                  <a:lnTo>
                    <a:pt x="414" y="1296"/>
                  </a:lnTo>
                  <a:lnTo>
                    <a:pt x="408" y="1284"/>
                  </a:lnTo>
                  <a:lnTo>
                    <a:pt x="402" y="1278"/>
                  </a:lnTo>
                  <a:lnTo>
                    <a:pt x="426" y="1272"/>
                  </a:lnTo>
                  <a:lnTo>
                    <a:pt x="438" y="1260"/>
                  </a:lnTo>
                  <a:lnTo>
                    <a:pt x="438" y="1248"/>
                  </a:lnTo>
                  <a:lnTo>
                    <a:pt x="420" y="1230"/>
                  </a:lnTo>
                  <a:lnTo>
                    <a:pt x="414" y="1230"/>
                  </a:lnTo>
                  <a:lnTo>
                    <a:pt x="402" y="1218"/>
                  </a:lnTo>
                  <a:lnTo>
                    <a:pt x="402" y="1200"/>
                  </a:lnTo>
                  <a:lnTo>
                    <a:pt x="408" y="1188"/>
                  </a:lnTo>
                  <a:lnTo>
                    <a:pt x="408" y="1176"/>
                  </a:lnTo>
                  <a:lnTo>
                    <a:pt x="384" y="1152"/>
                  </a:lnTo>
                  <a:lnTo>
                    <a:pt x="384" y="1140"/>
                  </a:lnTo>
                  <a:lnTo>
                    <a:pt x="390" y="1134"/>
                  </a:lnTo>
                  <a:lnTo>
                    <a:pt x="396" y="1134"/>
                  </a:lnTo>
                  <a:lnTo>
                    <a:pt x="402" y="1128"/>
                  </a:lnTo>
                  <a:lnTo>
                    <a:pt x="402" y="1122"/>
                  </a:lnTo>
                  <a:lnTo>
                    <a:pt x="396" y="1116"/>
                  </a:lnTo>
                  <a:lnTo>
                    <a:pt x="390" y="1116"/>
                  </a:lnTo>
                  <a:lnTo>
                    <a:pt x="384" y="1110"/>
                  </a:lnTo>
                  <a:lnTo>
                    <a:pt x="426" y="1068"/>
                  </a:lnTo>
                  <a:lnTo>
                    <a:pt x="438" y="1062"/>
                  </a:lnTo>
                  <a:lnTo>
                    <a:pt x="444" y="1056"/>
                  </a:lnTo>
                  <a:lnTo>
                    <a:pt x="456" y="1050"/>
                  </a:lnTo>
                  <a:lnTo>
                    <a:pt x="498" y="1050"/>
                  </a:lnTo>
                  <a:lnTo>
                    <a:pt x="504" y="1044"/>
                  </a:lnTo>
                  <a:lnTo>
                    <a:pt x="504" y="1038"/>
                  </a:lnTo>
                  <a:lnTo>
                    <a:pt x="486" y="1020"/>
                  </a:lnTo>
                  <a:lnTo>
                    <a:pt x="474" y="1014"/>
                  </a:lnTo>
                  <a:lnTo>
                    <a:pt x="486" y="1008"/>
                  </a:lnTo>
                  <a:lnTo>
                    <a:pt x="492" y="1008"/>
                  </a:lnTo>
                  <a:lnTo>
                    <a:pt x="522" y="978"/>
                  </a:lnTo>
                  <a:lnTo>
                    <a:pt x="528" y="936"/>
                  </a:lnTo>
                  <a:lnTo>
                    <a:pt x="528" y="900"/>
                  </a:lnTo>
                  <a:lnTo>
                    <a:pt x="546" y="912"/>
                  </a:lnTo>
                  <a:lnTo>
                    <a:pt x="558" y="906"/>
                  </a:lnTo>
                  <a:lnTo>
                    <a:pt x="564" y="906"/>
                  </a:lnTo>
                  <a:lnTo>
                    <a:pt x="570" y="900"/>
                  </a:lnTo>
                  <a:lnTo>
                    <a:pt x="576" y="900"/>
                  </a:lnTo>
                  <a:lnTo>
                    <a:pt x="576" y="894"/>
                  </a:lnTo>
                  <a:lnTo>
                    <a:pt x="570" y="888"/>
                  </a:lnTo>
                  <a:lnTo>
                    <a:pt x="570" y="882"/>
                  </a:lnTo>
                  <a:lnTo>
                    <a:pt x="564" y="876"/>
                  </a:lnTo>
                  <a:lnTo>
                    <a:pt x="582" y="876"/>
                  </a:lnTo>
                  <a:lnTo>
                    <a:pt x="588" y="870"/>
                  </a:lnTo>
                  <a:lnTo>
                    <a:pt x="588" y="864"/>
                  </a:lnTo>
                  <a:lnTo>
                    <a:pt x="594" y="858"/>
                  </a:lnTo>
                  <a:lnTo>
                    <a:pt x="606" y="852"/>
                  </a:lnTo>
                  <a:lnTo>
                    <a:pt x="612" y="852"/>
                  </a:lnTo>
                  <a:lnTo>
                    <a:pt x="618" y="834"/>
                  </a:lnTo>
                  <a:lnTo>
                    <a:pt x="612" y="828"/>
                  </a:lnTo>
                  <a:lnTo>
                    <a:pt x="600" y="822"/>
                  </a:lnTo>
                  <a:lnTo>
                    <a:pt x="600" y="810"/>
                  </a:lnTo>
                  <a:lnTo>
                    <a:pt x="606" y="810"/>
                  </a:lnTo>
                  <a:lnTo>
                    <a:pt x="618" y="804"/>
                  </a:lnTo>
                  <a:lnTo>
                    <a:pt x="636" y="786"/>
                  </a:lnTo>
                  <a:lnTo>
                    <a:pt x="678" y="780"/>
                  </a:lnTo>
                  <a:lnTo>
                    <a:pt x="696" y="780"/>
                  </a:lnTo>
                  <a:lnTo>
                    <a:pt x="702" y="774"/>
                  </a:lnTo>
                  <a:lnTo>
                    <a:pt x="702" y="744"/>
                  </a:lnTo>
                  <a:lnTo>
                    <a:pt x="714" y="732"/>
                  </a:lnTo>
                  <a:lnTo>
                    <a:pt x="720" y="738"/>
                  </a:lnTo>
                  <a:lnTo>
                    <a:pt x="720" y="750"/>
                  </a:lnTo>
                  <a:lnTo>
                    <a:pt x="744" y="744"/>
                  </a:lnTo>
                  <a:lnTo>
                    <a:pt x="768" y="750"/>
                  </a:lnTo>
                  <a:lnTo>
                    <a:pt x="792" y="750"/>
                  </a:lnTo>
                  <a:lnTo>
                    <a:pt x="798" y="756"/>
                  </a:lnTo>
                  <a:lnTo>
                    <a:pt x="810" y="756"/>
                  </a:lnTo>
                  <a:lnTo>
                    <a:pt x="816" y="750"/>
                  </a:lnTo>
                  <a:lnTo>
                    <a:pt x="810" y="750"/>
                  </a:lnTo>
                  <a:lnTo>
                    <a:pt x="798" y="738"/>
                  </a:lnTo>
                  <a:lnTo>
                    <a:pt x="798" y="732"/>
                  </a:lnTo>
                  <a:lnTo>
                    <a:pt x="810" y="732"/>
                  </a:lnTo>
                  <a:lnTo>
                    <a:pt x="810" y="708"/>
                  </a:lnTo>
                  <a:lnTo>
                    <a:pt x="840" y="714"/>
                  </a:lnTo>
                  <a:lnTo>
                    <a:pt x="834" y="708"/>
                  </a:lnTo>
                  <a:lnTo>
                    <a:pt x="840" y="702"/>
                  </a:lnTo>
                  <a:lnTo>
                    <a:pt x="858" y="708"/>
                  </a:lnTo>
                  <a:lnTo>
                    <a:pt x="858" y="696"/>
                  </a:lnTo>
                  <a:lnTo>
                    <a:pt x="864" y="690"/>
                  </a:lnTo>
                  <a:lnTo>
                    <a:pt x="882" y="690"/>
                  </a:lnTo>
                  <a:lnTo>
                    <a:pt x="888" y="696"/>
                  </a:lnTo>
                  <a:lnTo>
                    <a:pt x="894" y="708"/>
                  </a:lnTo>
                  <a:lnTo>
                    <a:pt x="906" y="714"/>
                  </a:lnTo>
                  <a:lnTo>
                    <a:pt x="918" y="726"/>
                  </a:lnTo>
                  <a:lnTo>
                    <a:pt x="930" y="726"/>
                  </a:lnTo>
                  <a:lnTo>
                    <a:pt x="942" y="732"/>
                  </a:lnTo>
                  <a:lnTo>
                    <a:pt x="960" y="732"/>
                  </a:lnTo>
                  <a:lnTo>
                    <a:pt x="966" y="738"/>
                  </a:lnTo>
                  <a:lnTo>
                    <a:pt x="978" y="738"/>
                  </a:lnTo>
                  <a:lnTo>
                    <a:pt x="990" y="732"/>
                  </a:lnTo>
                  <a:lnTo>
                    <a:pt x="996" y="726"/>
                  </a:lnTo>
                  <a:lnTo>
                    <a:pt x="1026" y="726"/>
                  </a:lnTo>
                  <a:lnTo>
                    <a:pt x="1038" y="732"/>
                  </a:lnTo>
                  <a:lnTo>
                    <a:pt x="1044" y="738"/>
                  </a:lnTo>
                  <a:lnTo>
                    <a:pt x="1062" y="738"/>
                  </a:lnTo>
                  <a:lnTo>
                    <a:pt x="1062" y="726"/>
                  </a:lnTo>
                  <a:lnTo>
                    <a:pt x="1068" y="720"/>
                  </a:lnTo>
                  <a:lnTo>
                    <a:pt x="1068" y="714"/>
                  </a:lnTo>
                  <a:lnTo>
                    <a:pt x="1092" y="714"/>
                  </a:lnTo>
                  <a:lnTo>
                    <a:pt x="1092" y="678"/>
                  </a:lnTo>
                  <a:lnTo>
                    <a:pt x="1098" y="672"/>
                  </a:lnTo>
                  <a:lnTo>
                    <a:pt x="1098" y="660"/>
                  </a:lnTo>
                  <a:lnTo>
                    <a:pt x="1110" y="654"/>
                  </a:lnTo>
                  <a:lnTo>
                    <a:pt x="1116" y="654"/>
                  </a:lnTo>
                  <a:lnTo>
                    <a:pt x="1128" y="648"/>
                  </a:lnTo>
                  <a:lnTo>
                    <a:pt x="1158" y="648"/>
                  </a:lnTo>
                  <a:lnTo>
                    <a:pt x="1170" y="642"/>
                  </a:lnTo>
                  <a:lnTo>
                    <a:pt x="1206" y="642"/>
                  </a:lnTo>
                  <a:lnTo>
                    <a:pt x="1206" y="654"/>
                  </a:lnTo>
                  <a:lnTo>
                    <a:pt x="1242" y="660"/>
                  </a:lnTo>
                  <a:lnTo>
                    <a:pt x="1248" y="660"/>
                  </a:lnTo>
                  <a:lnTo>
                    <a:pt x="1260" y="672"/>
                  </a:lnTo>
                  <a:lnTo>
                    <a:pt x="1266" y="684"/>
                  </a:lnTo>
                  <a:lnTo>
                    <a:pt x="1266" y="702"/>
                  </a:lnTo>
                  <a:lnTo>
                    <a:pt x="1260" y="702"/>
                  </a:lnTo>
                  <a:lnTo>
                    <a:pt x="1260" y="696"/>
                  </a:lnTo>
                  <a:lnTo>
                    <a:pt x="1254" y="696"/>
                  </a:lnTo>
                  <a:lnTo>
                    <a:pt x="1254" y="708"/>
                  </a:lnTo>
                  <a:lnTo>
                    <a:pt x="1278" y="708"/>
                  </a:lnTo>
                  <a:lnTo>
                    <a:pt x="1284" y="696"/>
                  </a:lnTo>
                  <a:lnTo>
                    <a:pt x="1284" y="690"/>
                  </a:lnTo>
                  <a:lnTo>
                    <a:pt x="1308" y="684"/>
                  </a:lnTo>
                  <a:lnTo>
                    <a:pt x="1314" y="672"/>
                  </a:lnTo>
                  <a:lnTo>
                    <a:pt x="1350" y="672"/>
                  </a:lnTo>
                  <a:lnTo>
                    <a:pt x="1362" y="660"/>
                  </a:lnTo>
                  <a:lnTo>
                    <a:pt x="1356" y="660"/>
                  </a:lnTo>
                  <a:close/>
                  <a:moveTo>
                    <a:pt x="564" y="726"/>
                  </a:moveTo>
                  <a:lnTo>
                    <a:pt x="540" y="738"/>
                  </a:lnTo>
                  <a:lnTo>
                    <a:pt x="546" y="756"/>
                  </a:lnTo>
                  <a:lnTo>
                    <a:pt x="576" y="756"/>
                  </a:lnTo>
                  <a:lnTo>
                    <a:pt x="570" y="738"/>
                  </a:lnTo>
                  <a:lnTo>
                    <a:pt x="564" y="726"/>
                  </a:lnTo>
                  <a:close/>
                  <a:moveTo>
                    <a:pt x="522" y="714"/>
                  </a:moveTo>
                  <a:lnTo>
                    <a:pt x="516" y="720"/>
                  </a:lnTo>
                  <a:lnTo>
                    <a:pt x="510" y="732"/>
                  </a:lnTo>
                  <a:lnTo>
                    <a:pt x="510" y="750"/>
                  </a:lnTo>
                  <a:lnTo>
                    <a:pt x="528" y="768"/>
                  </a:lnTo>
                  <a:lnTo>
                    <a:pt x="528" y="756"/>
                  </a:lnTo>
                  <a:lnTo>
                    <a:pt x="534" y="744"/>
                  </a:lnTo>
                  <a:lnTo>
                    <a:pt x="534" y="720"/>
                  </a:lnTo>
                  <a:lnTo>
                    <a:pt x="528" y="714"/>
                  </a:lnTo>
                  <a:lnTo>
                    <a:pt x="522" y="714"/>
                  </a:lnTo>
                  <a:close/>
                  <a:moveTo>
                    <a:pt x="606" y="738"/>
                  </a:moveTo>
                  <a:lnTo>
                    <a:pt x="618" y="732"/>
                  </a:lnTo>
                  <a:lnTo>
                    <a:pt x="624" y="732"/>
                  </a:lnTo>
                  <a:lnTo>
                    <a:pt x="630" y="726"/>
                  </a:lnTo>
                  <a:lnTo>
                    <a:pt x="618" y="720"/>
                  </a:lnTo>
                  <a:lnTo>
                    <a:pt x="588" y="720"/>
                  </a:lnTo>
                  <a:lnTo>
                    <a:pt x="576" y="732"/>
                  </a:lnTo>
                  <a:lnTo>
                    <a:pt x="582" y="744"/>
                  </a:lnTo>
                  <a:lnTo>
                    <a:pt x="606" y="738"/>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30" name="Netherlands">
              <a:hlinkClick r:id="" action="ppaction://noaction"/>
            </p:cNvPr>
            <p:cNvSpPr>
              <a:spLocks/>
            </p:cNvSpPr>
            <p:nvPr/>
          </p:nvSpPr>
          <p:spPr bwMode="auto">
            <a:xfrm>
              <a:off x="5108575" y="3786188"/>
              <a:ext cx="287338" cy="223837"/>
            </a:xfrm>
            <a:custGeom>
              <a:avLst/>
              <a:gdLst>
                <a:gd name="T0" fmla="*/ 0 w 270"/>
                <a:gd name="T1" fmla="*/ 2147483647 h 210"/>
                <a:gd name="T2" fmla="*/ 2147483647 w 270"/>
                <a:gd name="T3" fmla="*/ 2147483647 h 210"/>
                <a:gd name="T4" fmla="*/ 2147483647 w 270"/>
                <a:gd name="T5" fmla="*/ 2147483647 h 210"/>
                <a:gd name="T6" fmla="*/ 2147483647 w 270"/>
                <a:gd name="T7" fmla="*/ 2147483647 h 210"/>
                <a:gd name="T8" fmla="*/ 2147483647 w 270"/>
                <a:gd name="T9" fmla="*/ 2147483647 h 210"/>
                <a:gd name="T10" fmla="*/ 2147483647 w 270"/>
                <a:gd name="T11" fmla="*/ 2147483647 h 210"/>
                <a:gd name="T12" fmla="*/ 2147483647 w 270"/>
                <a:gd name="T13" fmla="*/ 2147483647 h 210"/>
                <a:gd name="T14" fmla="*/ 2147483647 w 270"/>
                <a:gd name="T15" fmla="*/ 2147483647 h 210"/>
                <a:gd name="T16" fmla="*/ 2147483647 w 270"/>
                <a:gd name="T17" fmla="*/ 2147483647 h 210"/>
                <a:gd name="T18" fmla="*/ 2147483647 w 270"/>
                <a:gd name="T19" fmla="*/ 2147483647 h 210"/>
                <a:gd name="T20" fmla="*/ 2147483647 w 270"/>
                <a:gd name="T21" fmla="*/ 2147483647 h 210"/>
                <a:gd name="T22" fmla="*/ 2147483647 w 270"/>
                <a:gd name="T23" fmla="*/ 2147483647 h 210"/>
                <a:gd name="T24" fmla="*/ 2147483647 w 270"/>
                <a:gd name="T25" fmla="*/ 2147483647 h 210"/>
                <a:gd name="T26" fmla="*/ 2147483647 w 270"/>
                <a:gd name="T27" fmla="*/ 2147483647 h 210"/>
                <a:gd name="T28" fmla="*/ 2147483647 w 270"/>
                <a:gd name="T29" fmla="*/ 2147483647 h 210"/>
                <a:gd name="T30" fmla="*/ 2147483647 w 270"/>
                <a:gd name="T31" fmla="*/ 2147483647 h 210"/>
                <a:gd name="T32" fmla="*/ 2147483647 w 270"/>
                <a:gd name="T33" fmla="*/ 2147483647 h 210"/>
                <a:gd name="T34" fmla="*/ 2147483647 w 270"/>
                <a:gd name="T35" fmla="*/ 2147483647 h 210"/>
                <a:gd name="T36" fmla="*/ 2147483647 w 270"/>
                <a:gd name="T37" fmla="*/ 2147483647 h 210"/>
                <a:gd name="T38" fmla="*/ 2147483647 w 270"/>
                <a:gd name="T39" fmla="*/ 2147483647 h 210"/>
                <a:gd name="T40" fmla="*/ 2147483647 w 270"/>
                <a:gd name="T41" fmla="*/ 2147483647 h 210"/>
                <a:gd name="T42" fmla="*/ 2147483647 w 270"/>
                <a:gd name="T43" fmla="*/ 2147483647 h 210"/>
                <a:gd name="T44" fmla="*/ 2147483647 w 270"/>
                <a:gd name="T45" fmla="*/ 2147483647 h 210"/>
                <a:gd name="T46" fmla="*/ 2147483647 w 270"/>
                <a:gd name="T47" fmla="*/ 2147483647 h 210"/>
                <a:gd name="T48" fmla="*/ 2147483647 w 270"/>
                <a:gd name="T49" fmla="*/ 2147483647 h 210"/>
                <a:gd name="T50" fmla="*/ 2147483647 w 270"/>
                <a:gd name="T51" fmla="*/ 2147483647 h 210"/>
                <a:gd name="T52" fmla="*/ 2147483647 w 270"/>
                <a:gd name="T53" fmla="*/ 2147483647 h 210"/>
                <a:gd name="T54" fmla="*/ 2147483647 w 270"/>
                <a:gd name="T55" fmla="*/ 2147483647 h 210"/>
                <a:gd name="T56" fmla="*/ 2147483647 w 270"/>
                <a:gd name="T57" fmla="*/ 2147483647 h 210"/>
                <a:gd name="T58" fmla="*/ 2147483647 w 270"/>
                <a:gd name="T59" fmla="*/ 0 h 210"/>
                <a:gd name="T60" fmla="*/ 2147483647 w 270"/>
                <a:gd name="T61" fmla="*/ 2147483647 h 210"/>
                <a:gd name="T62" fmla="*/ 2147483647 w 270"/>
                <a:gd name="T63" fmla="*/ 2147483647 h 210"/>
                <a:gd name="T64" fmla="*/ 2147483647 w 270"/>
                <a:gd name="T65" fmla="*/ 2147483647 h 210"/>
                <a:gd name="T66" fmla="*/ 2147483647 w 270"/>
                <a:gd name="T67" fmla="*/ 2147483647 h 210"/>
                <a:gd name="T68" fmla="*/ 2147483647 w 270"/>
                <a:gd name="T69" fmla="*/ 2147483647 h 210"/>
                <a:gd name="T70" fmla="*/ 2147483647 w 270"/>
                <a:gd name="T71" fmla="*/ 2147483647 h 210"/>
                <a:gd name="T72" fmla="*/ 2147483647 w 270"/>
                <a:gd name="T73" fmla="*/ 2147483647 h 210"/>
                <a:gd name="T74" fmla="*/ 2147483647 w 270"/>
                <a:gd name="T75" fmla="*/ 2147483647 h 210"/>
                <a:gd name="T76" fmla="*/ 2147483647 w 270"/>
                <a:gd name="T77" fmla="*/ 2147483647 h 210"/>
                <a:gd name="T78" fmla="*/ 2147483647 w 270"/>
                <a:gd name="T79" fmla="*/ 2147483647 h 210"/>
                <a:gd name="T80" fmla="*/ 2147483647 w 270"/>
                <a:gd name="T81" fmla="*/ 2147483647 h 210"/>
                <a:gd name="T82" fmla="*/ 2147483647 w 270"/>
                <a:gd name="T83" fmla="*/ 2147483647 h 210"/>
                <a:gd name="T84" fmla="*/ 2147483647 w 270"/>
                <a:gd name="T85" fmla="*/ 2147483647 h 210"/>
                <a:gd name="T86" fmla="*/ 2147483647 w 270"/>
                <a:gd name="T87" fmla="*/ 2147483647 h 210"/>
                <a:gd name="T88" fmla="*/ 2147483647 w 270"/>
                <a:gd name="T89" fmla="*/ 2147483647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210"/>
                <a:gd name="T137" fmla="*/ 270 w 270"/>
                <a:gd name="T138" fmla="*/ 210 h 2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210">
                  <a:moveTo>
                    <a:pt x="18" y="156"/>
                  </a:moveTo>
                  <a:lnTo>
                    <a:pt x="0" y="174"/>
                  </a:lnTo>
                  <a:lnTo>
                    <a:pt x="12" y="162"/>
                  </a:lnTo>
                  <a:lnTo>
                    <a:pt x="24" y="162"/>
                  </a:lnTo>
                  <a:lnTo>
                    <a:pt x="30" y="168"/>
                  </a:lnTo>
                  <a:lnTo>
                    <a:pt x="54" y="168"/>
                  </a:lnTo>
                  <a:lnTo>
                    <a:pt x="60" y="174"/>
                  </a:lnTo>
                  <a:lnTo>
                    <a:pt x="66" y="162"/>
                  </a:lnTo>
                  <a:lnTo>
                    <a:pt x="84" y="168"/>
                  </a:lnTo>
                  <a:lnTo>
                    <a:pt x="84" y="156"/>
                  </a:lnTo>
                  <a:lnTo>
                    <a:pt x="96" y="162"/>
                  </a:lnTo>
                  <a:lnTo>
                    <a:pt x="96" y="156"/>
                  </a:lnTo>
                  <a:lnTo>
                    <a:pt x="132" y="156"/>
                  </a:lnTo>
                  <a:lnTo>
                    <a:pt x="132" y="168"/>
                  </a:lnTo>
                  <a:lnTo>
                    <a:pt x="138" y="174"/>
                  </a:lnTo>
                  <a:lnTo>
                    <a:pt x="150" y="174"/>
                  </a:lnTo>
                  <a:lnTo>
                    <a:pt x="162" y="168"/>
                  </a:lnTo>
                  <a:lnTo>
                    <a:pt x="168" y="168"/>
                  </a:lnTo>
                  <a:lnTo>
                    <a:pt x="174" y="174"/>
                  </a:lnTo>
                  <a:lnTo>
                    <a:pt x="174" y="192"/>
                  </a:lnTo>
                  <a:lnTo>
                    <a:pt x="168" y="198"/>
                  </a:lnTo>
                  <a:lnTo>
                    <a:pt x="168" y="210"/>
                  </a:lnTo>
                  <a:lnTo>
                    <a:pt x="180" y="210"/>
                  </a:lnTo>
                  <a:lnTo>
                    <a:pt x="180" y="198"/>
                  </a:lnTo>
                  <a:lnTo>
                    <a:pt x="186" y="192"/>
                  </a:lnTo>
                  <a:lnTo>
                    <a:pt x="186" y="180"/>
                  </a:lnTo>
                  <a:lnTo>
                    <a:pt x="180" y="174"/>
                  </a:lnTo>
                  <a:lnTo>
                    <a:pt x="186" y="168"/>
                  </a:lnTo>
                  <a:lnTo>
                    <a:pt x="198" y="162"/>
                  </a:lnTo>
                  <a:lnTo>
                    <a:pt x="198" y="156"/>
                  </a:lnTo>
                  <a:lnTo>
                    <a:pt x="192" y="150"/>
                  </a:lnTo>
                  <a:lnTo>
                    <a:pt x="192" y="144"/>
                  </a:lnTo>
                  <a:lnTo>
                    <a:pt x="186" y="120"/>
                  </a:lnTo>
                  <a:lnTo>
                    <a:pt x="192" y="120"/>
                  </a:lnTo>
                  <a:lnTo>
                    <a:pt x="198" y="126"/>
                  </a:lnTo>
                  <a:lnTo>
                    <a:pt x="222" y="126"/>
                  </a:lnTo>
                  <a:lnTo>
                    <a:pt x="222" y="120"/>
                  </a:lnTo>
                  <a:lnTo>
                    <a:pt x="228" y="114"/>
                  </a:lnTo>
                  <a:lnTo>
                    <a:pt x="234" y="114"/>
                  </a:lnTo>
                  <a:lnTo>
                    <a:pt x="240" y="102"/>
                  </a:lnTo>
                  <a:lnTo>
                    <a:pt x="246" y="96"/>
                  </a:lnTo>
                  <a:lnTo>
                    <a:pt x="252" y="96"/>
                  </a:lnTo>
                  <a:lnTo>
                    <a:pt x="252" y="90"/>
                  </a:lnTo>
                  <a:lnTo>
                    <a:pt x="240" y="78"/>
                  </a:lnTo>
                  <a:lnTo>
                    <a:pt x="234" y="78"/>
                  </a:lnTo>
                  <a:lnTo>
                    <a:pt x="228" y="72"/>
                  </a:lnTo>
                  <a:lnTo>
                    <a:pt x="228" y="66"/>
                  </a:lnTo>
                  <a:lnTo>
                    <a:pt x="234" y="66"/>
                  </a:lnTo>
                  <a:lnTo>
                    <a:pt x="246" y="60"/>
                  </a:lnTo>
                  <a:lnTo>
                    <a:pt x="258" y="60"/>
                  </a:lnTo>
                  <a:lnTo>
                    <a:pt x="252" y="54"/>
                  </a:lnTo>
                  <a:lnTo>
                    <a:pt x="252" y="36"/>
                  </a:lnTo>
                  <a:lnTo>
                    <a:pt x="258" y="36"/>
                  </a:lnTo>
                  <a:lnTo>
                    <a:pt x="270" y="30"/>
                  </a:lnTo>
                  <a:lnTo>
                    <a:pt x="264" y="18"/>
                  </a:lnTo>
                  <a:lnTo>
                    <a:pt x="270" y="12"/>
                  </a:lnTo>
                  <a:lnTo>
                    <a:pt x="264" y="12"/>
                  </a:lnTo>
                  <a:lnTo>
                    <a:pt x="252" y="6"/>
                  </a:lnTo>
                  <a:lnTo>
                    <a:pt x="246" y="6"/>
                  </a:lnTo>
                  <a:lnTo>
                    <a:pt x="234" y="0"/>
                  </a:lnTo>
                  <a:lnTo>
                    <a:pt x="180" y="0"/>
                  </a:lnTo>
                  <a:lnTo>
                    <a:pt x="168" y="12"/>
                  </a:lnTo>
                  <a:lnTo>
                    <a:pt x="156" y="18"/>
                  </a:lnTo>
                  <a:lnTo>
                    <a:pt x="156" y="30"/>
                  </a:lnTo>
                  <a:lnTo>
                    <a:pt x="162" y="36"/>
                  </a:lnTo>
                  <a:lnTo>
                    <a:pt x="162" y="54"/>
                  </a:lnTo>
                  <a:lnTo>
                    <a:pt x="168" y="60"/>
                  </a:lnTo>
                  <a:lnTo>
                    <a:pt x="174" y="60"/>
                  </a:lnTo>
                  <a:lnTo>
                    <a:pt x="180" y="66"/>
                  </a:lnTo>
                  <a:lnTo>
                    <a:pt x="180" y="78"/>
                  </a:lnTo>
                  <a:lnTo>
                    <a:pt x="168" y="84"/>
                  </a:lnTo>
                  <a:lnTo>
                    <a:pt x="162" y="90"/>
                  </a:lnTo>
                  <a:lnTo>
                    <a:pt x="144" y="90"/>
                  </a:lnTo>
                  <a:lnTo>
                    <a:pt x="138" y="84"/>
                  </a:lnTo>
                  <a:lnTo>
                    <a:pt x="138" y="66"/>
                  </a:lnTo>
                  <a:lnTo>
                    <a:pt x="150" y="54"/>
                  </a:lnTo>
                  <a:lnTo>
                    <a:pt x="150" y="36"/>
                  </a:lnTo>
                  <a:lnTo>
                    <a:pt x="144" y="30"/>
                  </a:lnTo>
                  <a:lnTo>
                    <a:pt x="144" y="24"/>
                  </a:lnTo>
                  <a:lnTo>
                    <a:pt x="132" y="36"/>
                  </a:lnTo>
                  <a:lnTo>
                    <a:pt x="120" y="42"/>
                  </a:lnTo>
                  <a:lnTo>
                    <a:pt x="114" y="48"/>
                  </a:lnTo>
                  <a:lnTo>
                    <a:pt x="102" y="54"/>
                  </a:lnTo>
                  <a:lnTo>
                    <a:pt x="96" y="66"/>
                  </a:lnTo>
                  <a:lnTo>
                    <a:pt x="96" y="84"/>
                  </a:lnTo>
                  <a:lnTo>
                    <a:pt x="90" y="90"/>
                  </a:lnTo>
                  <a:lnTo>
                    <a:pt x="90" y="102"/>
                  </a:lnTo>
                  <a:lnTo>
                    <a:pt x="60" y="132"/>
                  </a:lnTo>
                  <a:lnTo>
                    <a:pt x="72" y="144"/>
                  </a:lnTo>
                  <a:lnTo>
                    <a:pt x="42" y="144"/>
                  </a:lnTo>
                  <a:lnTo>
                    <a:pt x="18" y="156"/>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31" name="Montenegro">
              <a:hlinkClick r:id="" action="ppaction://noaction"/>
            </p:cNvPr>
            <p:cNvSpPr>
              <a:spLocks/>
            </p:cNvSpPr>
            <p:nvPr/>
          </p:nvSpPr>
          <p:spPr bwMode="auto">
            <a:xfrm>
              <a:off x="6143625" y="4603750"/>
              <a:ext cx="120650" cy="144463"/>
            </a:xfrm>
            <a:custGeom>
              <a:avLst/>
              <a:gdLst>
                <a:gd name="T0" fmla="*/ 2147483647 w 114"/>
                <a:gd name="T1" fmla="*/ 2147483647 h 138"/>
                <a:gd name="T2" fmla="*/ 2147483647 w 114"/>
                <a:gd name="T3" fmla="*/ 2147483647 h 138"/>
                <a:gd name="T4" fmla="*/ 2147483647 w 114"/>
                <a:gd name="T5" fmla="*/ 2147483647 h 138"/>
                <a:gd name="T6" fmla="*/ 2147483647 w 114"/>
                <a:gd name="T7" fmla="*/ 2147483647 h 138"/>
                <a:gd name="T8" fmla="*/ 2147483647 w 114"/>
                <a:gd name="T9" fmla="*/ 2147483647 h 138"/>
                <a:gd name="T10" fmla="*/ 2147483647 w 114"/>
                <a:gd name="T11" fmla="*/ 2147483647 h 138"/>
                <a:gd name="T12" fmla="*/ 2147483647 w 114"/>
                <a:gd name="T13" fmla="*/ 0 h 138"/>
                <a:gd name="T14" fmla="*/ 2147483647 w 114"/>
                <a:gd name="T15" fmla="*/ 0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0 w 114"/>
                <a:gd name="T29" fmla="*/ 2147483647 h 138"/>
                <a:gd name="T30" fmla="*/ 0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2147483647 h 138"/>
                <a:gd name="T56" fmla="*/ 2147483647 w 114"/>
                <a:gd name="T57" fmla="*/ 2147483647 h 138"/>
                <a:gd name="T58" fmla="*/ 2147483647 w 114"/>
                <a:gd name="T59" fmla="*/ 2147483647 h 138"/>
                <a:gd name="T60" fmla="*/ 2147483647 w 114"/>
                <a:gd name="T61" fmla="*/ 2147483647 h 138"/>
                <a:gd name="T62" fmla="*/ 2147483647 w 114"/>
                <a:gd name="T63" fmla="*/ 2147483647 h 138"/>
                <a:gd name="T64" fmla="*/ 2147483647 w 114"/>
                <a:gd name="T65" fmla="*/ 2147483647 h 138"/>
                <a:gd name="T66" fmla="*/ 2147483647 w 114"/>
                <a:gd name="T67" fmla="*/ 2147483647 h 138"/>
                <a:gd name="T68" fmla="*/ 2147483647 w 114"/>
                <a:gd name="T69" fmla="*/ 2147483647 h 138"/>
                <a:gd name="T70" fmla="*/ 2147483647 w 114"/>
                <a:gd name="T71" fmla="*/ 2147483647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8"/>
                <a:gd name="T110" fmla="*/ 114 w 114"/>
                <a:gd name="T111" fmla="*/ 138 h 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8">
                  <a:moveTo>
                    <a:pt x="114" y="42"/>
                  </a:moveTo>
                  <a:lnTo>
                    <a:pt x="108" y="48"/>
                  </a:lnTo>
                  <a:lnTo>
                    <a:pt x="96" y="30"/>
                  </a:lnTo>
                  <a:lnTo>
                    <a:pt x="84" y="18"/>
                  </a:lnTo>
                  <a:lnTo>
                    <a:pt x="66" y="6"/>
                  </a:lnTo>
                  <a:lnTo>
                    <a:pt x="60" y="6"/>
                  </a:lnTo>
                  <a:lnTo>
                    <a:pt x="48" y="0"/>
                  </a:lnTo>
                  <a:lnTo>
                    <a:pt x="42" y="0"/>
                  </a:lnTo>
                  <a:lnTo>
                    <a:pt x="42" y="24"/>
                  </a:lnTo>
                  <a:lnTo>
                    <a:pt x="24" y="24"/>
                  </a:lnTo>
                  <a:lnTo>
                    <a:pt x="18" y="30"/>
                  </a:lnTo>
                  <a:lnTo>
                    <a:pt x="18" y="36"/>
                  </a:lnTo>
                  <a:lnTo>
                    <a:pt x="12" y="48"/>
                  </a:lnTo>
                  <a:lnTo>
                    <a:pt x="6" y="48"/>
                  </a:lnTo>
                  <a:lnTo>
                    <a:pt x="0" y="54"/>
                  </a:lnTo>
                  <a:lnTo>
                    <a:pt x="0" y="60"/>
                  </a:lnTo>
                  <a:lnTo>
                    <a:pt x="6" y="66"/>
                  </a:lnTo>
                  <a:lnTo>
                    <a:pt x="12" y="66"/>
                  </a:lnTo>
                  <a:lnTo>
                    <a:pt x="24" y="72"/>
                  </a:lnTo>
                  <a:lnTo>
                    <a:pt x="6" y="102"/>
                  </a:lnTo>
                  <a:lnTo>
                    <a:pt x="18" y="102"/>
                  </a:lnTo>
                  <a:lnTo>
                    <a:pt x="24" y="96"/>
                  </a:lnTo>
                  <a:lnTo>
                    <a:pt x="36" y="96"/>
                  </a:lnTo>
                  <a:lnTo>
                    <a:pt x="36" y="114"/>
                  </a:lnTo>
                  <a:lnTo>
                    <a:pt x="60" y="138"/>
                  </a:lnTo>
                  <a:lnTo>
                    <a:pt x="72" y="126"/>
                  </a:lnTo>
                  <a:lnTo>
                    <a:pt x="66" y="108"/>
                  </a:lnTo>
                  <a:lnTo>
                    <a:pt x="60" y="114"/>
                  </a:lnTo>
                  <a:lnTo>
                    <a:pt x="42" y="102"/>
                  </a:lnTo>
                  <a:lnTo>
                    <a:pt x="66" y="102"/>
                  </a:lnTo>
                  <a:lnTo>
                    <a:pt x="78" y="96"/>
                  </a:lnTo>
                  <a:lnTo>
                    <a:pt x="78" y="78"/>
                  </a:lnTo>
                  <a:lnTo>
                    <a:pt x="108" y="90"/>
                  </a:lnTo>
                  <a:lnTo>
                    <a:pt x="114" y="84"/>
                  </a:lnTo>
                  <a:lnTo>
                    <a:pt x="114" y="90"/>
                  </a:lnTo>
                  <a:lnTo>
                    <a:pt x="114" y="42"/>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32" name="Moldova">
              <a:hlinkClick r:id="" action="ppaction://noaction"/>
            </p:cNvPr>
            <p:cNvSpPr>
              <a:spLocks/>
            </p:cNvSpPr>
            <p:nvPr/>
          </p:nvSpPr>
          <p:spPr bwMode="auto">
            <a:xfrm>
              <a:off x="6680200" y="4195763"/>
              <a:ext cx="228600" cy="254000"/>
            </a:xfrm>
            <a:custGeom>
              <a:avLst/>
              <a:gdLst>
                <a:gd name="T0" fmla="*/ 2147483647 w 216"/>
                <a:gd name="T1" fmla="*/ 2147483647 h 240"/>
                <a:gd name="T2" fmla="*/ 2147483647 w 216"/>
                <a:gd name="T3" fmla="*/ 2147483647 h 240"/>
                <a:gd name="T4" fmla="*/ 2147483647 w 216"/>
                <a:gd name="T5" fmla="*/ 2147483647 h 240"/>
                <a:gd name="T6" fmla="*/ 2147483647 w 216"/>
                <a:gd name="T7" fmla="*/ 2147483647 h 240"/>
                <a:gd name="T8" fmla="*/ 2147483647 w 216"/>
                <a:gd name="T9" fmla="*/ 2147483647 h 240"/>
                <a:gd name="T10" fmla="*/ 2147483647 w 216"/>
                <a:gd name="T11" fmla="*/ 2147483647 h 240"/>
                <a:gd name="T12" fmla="*/ 2147483647 w 216"/>
                <a:gd name="T13" fmla="*/ 2147483647 h 240"/>
                <a:gd name="T14" fmla="*/ 2147483647 w 216"/>
                <a:gd name="T15" fmla="*/ 2147483647 h 240"/>
                <a:gd name="T16" fmla="*/ 2147483647 w 216"/>
                <a:gd name="T17" fmla="*/ 2147483647 h 240"/>
                <a:gd name="T18" fmla="*/ 2147483647 w 216"/>
                <a:gd name="T19" fmla="*/ 2147483647 h 240"/>
                <a:gd name="T20" fmla="*/ 2147483647 w 216"/>
                <a:gd name="T21" fmla="*/ 2147483647 h 240"/>
                <a:gd name="T22" fmla="*/ 2147483647 w 216"/>
                <a:gd name="T23" fmla="*/ 2147483647 h 240"/>
                <a:gd name="T24" fmla="*/ 2147483647 w 216"/>
                <a:gd name="T25" fmla="*/ 2147483647 h 240"/>
                <a:gd name="T26" fmla="*/ 2147483647 w 216"/>
                <a:gd name="T27" fmla="*/ 2147483647 h 240"/>
                <a:gd name="T28" fmla="*/ 2147483647 w 216"/>
                <a:gd name="T29" fmla="*/ 2147483647 h 240"/>
                <a:gd name="T30" fmla="*/ 2147483647 w 216"/>
                <a:gd name="T31" fmla="*/ 2147483647 h 240"/>
                <a:gd name="T32" fmla="*/ 2147483647 w 216"/>
                <a:gd name="T33" fmla="*/ 2147483647 h 240"/>
                <a:gd name="T34" fmla="*/ 2147483647 w 216"/>
                <a:gd name="T35" fmla="*/ 2147483647 h 240"/>
                <a:gd name="T36" fmla="*/ 2147483647 w 216"/>
                <a:gd name="T37" fmla="*/ 2147483647 h 240"/>
                <a:gd name="T38" fmla="*/ 2147483647 w 216"/>
                <a:gd name="T39" fmla="*/ 2147483647 h 240"/>
                <a:gd name="T40" fmla="*/ 2147483647 w 216"/>
                <a:gd name="T41" fmla="*/ 2147483647 h 240"/>
                <a:gd name="T42" fmla="*/ 2147483647 w 216"/>
                <a:gd name="T43" fmla="*/ 2147483647 h 240"/>
                <a:gd name="T44" fmla="*/ 2147483647 w 216"/>
                <a:gd name="T45" fmla="*/ 2147483647 h 240"/>
                <a:gd name="T46" fmla="*/ 2147483647 w 216"/>
                <a:gd name="T47" fmla="*/ 2147483647 h 240"/>
                <a:gd name="T48" fmla="*/ 2147483647 w 216"/>
                <a:gd name="T49" fmla="*/ 2147483647 h 240"/>
                <a:gd name="T50" fmla="*/ 2147483647 w 216"/>
                <a:gd name="T51" fmla="*/ 2147483647 h 240"/>
                <a:gd name="T52" fmla="*/ 2147483647 w 216"/>
                <a:gd name="T53" fmla="*/ 2147483647 h 240"/>
                <a:gd name="T54" fmla="*/ 2147483647 w 216"/>
                <a:gd name="T55" fmla="*/ 2147483647 h 240"/>
                <a:gd name="T56" fmla="*/ 2147483647 w 216"/>
                <a:gd name="T57" fmla="*/ 2147483647 h 240"/>
                <a:gd name="T58" fmla="*/ 2147483647 w 216"/>
                <a:gd name="T59" fmla="*/ 2147483647 h 240"/>
                <a:gd name="T60" fmla="*/ 2147483647 w 216"/>
                <a:gd name="T61" fmla="*/ 0 h 240"/>
                <a:gd name="T62" fmla="*/ 2147483647 w 216"/>
                <a:gd name="T63" fmla="*/ 2147483647 h 240"/>
                <a:gd name="T64" fmla="*/ 2147483647 w 216"/>
                <a:gd name="T65" fmla="*/ 2147483647 h 240"/>
                <a:gd name="T66" fmla="*/ 2147483647 w 216"/>
                <a:gd name="T67" fmla="*/ 2147483647 h 2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240"/>
                <a:gd name="T104" fmla="*/ 216 w 216"/>
                <a:gd name="T105" fmla="*/ 240 h 2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240">
                  <a:moveTo>
                    <a:pt x="0" y="18"/>
                  </a:moveTo>
                  <a:lnTo>
                    <a:pt x="18" y="24"/>
                  </a:lnTo>
                  <a:lnTo>
                    <a:pt x="24" y="30"/>
                  </a:lnTo>
                  <a:lnTo>
                    <a:pt x="30" y="42"/>
                  </a:lnTo>
                  <a:lnTo>
                    <a:pt x="36" y="48"/>
                  </a:lnTo>
                  <a:lnTo>
                    <a:pt x="36" y="60"/>
                  </a:lnTo>
                  <a:lnTo>
                    <a:pt x="60" y="72"/>
                  </a:lnTo>
                  <a:lnTo>
                    <a:pt x="66" y="96"/>
                  </a:lnTo>
                  <a:lnTo>
                    <a:pt x="78" y="96"/>
                  </a:lnTo>
                  <a:lnTo>
                    <a:pt x="84" y="114"/>
                  </a:lnTo>
                  <a:lnTo>
                    <a:pt x="102" y="114"/>
                  </a:lnTo>
                  <a:lnTo>
                    <a:pt x="108" y="120"/>
                  </a:lnTo>
                  <a:lnTo>
                    <a:pt x="108" y="162"/>
                  </a:lnTo>
                  <a:lnTo>
                    <a:pt x="114" y="162"/>
                  </a:lnTo>
                  <a:lnTo>
                    <a:pt x="108" y="168"/>
                  </a:lnTo>
                  <a:lnTo>
                    <a:pt x="108" y="180"/>
                  </a:lnTo>
                  <a:lnTo>
                    <a:pt x="102" y="186"/>
                  </a:lnTo>
                  <a:lnTo>
                    <a:pt x="102" y="198"/>
                  </a:lnTo>
                  <a:lnTo>
                    <a:pt x="108" y="210"/>
                  </a:lnTo>
                  <a:lnTo>
                    <a:pt x="114" y="216"/>
                  </a:lnTo>
                  <a:lnTo>
                    <a:pt x="114" y="240"/>
                  </a:lnTo>
                  <a:lnTo>
                    <a:pt x="138" y="234"/>
                  </a:lnTo>
                  <a:lnTo>
                    <a:pt x="138" y="222"/>
                  </a:lnTo>
                  <a:lnTo>
                    <a:pt x="132" y="216"/>
                  </a:lnTo>
                  <a:lnTo>
                    <a:pt x="132" y="204"/>
                  </a:lnTo>
                  <a:lnTo>
                    <a:pt x="138" y="204"/>
                  </a:lnTo>
                  <a:lnTo>
                    <a:pt x="150" y="198"/>
                  </a:lnTo>
                  <a:lnTo>
                    <a:pt x="156" y="192"/>
                  </a:lnTo>
                  <a:lnTo>
                    <a:pt x="174" y="180"/>
                  </a:lnTo>
                  <a:lnTo>
                    <a:pt x="168" y="174"/>
                  </a:lnTo>
                  <a:lnTo>
                    <a:pt x="156" y="168"/>
                  </a:lnTo>
                  <a:lnTo>
                    <a:pt x="150" y="168"/>
                  </a:lnTo>
                  <a:lnTo>
                    <a:pt x="150" y="162"/>
                  </a:lnTo>
                  <a:lnTo>
                    <a:pt x="156" y="156"/>
                  </a:lnTo>
                  <a:lnTo>
                    <a:pt x="174" y="156"/>
                  </a:lnTo>
                  <a:lnTo>
                    <a:pt x="180" y="162"/>
                  </a:lnTo>
                  <a:lnTo>
                    <a:pt x="198" y="162"/>
                  </a:lnTo>
                  <a:lnTo>
                    <a:pt x="210" y="156"/>
                  </a:lnTo>
                  <a:lnTo>
                    <a:pt x="216" y="156"/>
                  </a:lnTo>
                  <a:lnTo>
                    <a:pt x="216" y="126"/>
                  </a:lnTo>
                  <a:lnTo>
                    <a:pt x="210" y="120"/>
                  </a:lnTo>
                  <a:lnTo>
                    <a:pt x="198" y="120"/>
                  </a:lnTo>
                  <a:lnTo>
                    <a:pt x="192" y="114"/>
                  </a:lnTo>
                  <a:lnTo>
                    <a:pt x="180" y="114"/>
                  </a:lnTo>
                  <a:lnTo>
                    <a:pt x="180" y="96"/>
                  </a:lnTo>
                  <a:lnTo>
                    <a:pt x="186" y="90"/>
                  </a:lnTo>
                  <a:lnTo>
                    <a:pt x="180" y="84"/>
                  </a:lnTo>
                  <a:lnTo>
                    <a:pt x="174" y="84"/>
                  </a:lnTo>
                  <a:lnTo>
                    <a:pt x="162" y="90"/>
                  </a:lnTo>
                  <a:lnTo>
                    <a:pt x="162" y="66"/>
                  </a:lnTo>
                  <a:lnTo>
                    <a:pt x="168" y="60"/>
                  </a:lnTo>
                  <a:lnTo>
                    <a:pt x="162" y="48"/>
                  </a:lnTo>
                  <a:lnTo>
                    <a:pt x="156" y="42"/>
                  </a:lnTo>
                  <a:lnTo>
                    <a:pt x="144" y="36"/>
                  </a:lnTo>
                  <a:lnTo>
                    <a:pt x="126" y="36"/>
                  </a:lnTo>
                  <a:lnTo>
                    <a:pt x="126" y="24"/>
                  </a:lnTo>
                  <a:lnTo>
                    <a:pt x="120" y="18"/>
                  </a:lnTo>
                  <a:lnTo>
                    <a:pt x="78" y="18"/>
                  </a:lnTo>
                  <a:lnTo>
                    <a:pt x="78" y="12"/>
                  </a:lnTo>
                  <a:lnTo>
                    <a:pt x="72" y="12"/>
                  </a:lnTo>
                  <a:lnTo>
                    <a:pt x="60" y="0"/>
                  </a:lnTo>
                  <a:lnTo>
                    <a:pt x="54" y="0"/>
                  </a:lnTo>
                  <a:lnTo>
                    <a:pt x="42" y="6"/>
                  </a:lnTo>
                  <a:lnTo>
                    <a:pt x="36" y="6"/>
                  </a:lnTo>
                  <a:lnTo>
                    <a:pt x="36" y="12"/>
                  </a:lnTo>
                  <a:lnTo>
                    <a:pt x="24" y="12"/>
                  </a:lnTo>
                  <a:lnTo>
                    <a:pt x="12" y="6"/>
                  </a:lnTo>
                  <a:lnTo>
                    <a:pt x="6" y="6"/>
                  </a:lnTo>
                  <a:lnTo>
                    <a:pt x="0" y="18"/>
                  </a:lnTo>
                  <a:close/>
                </a:path>
              </a:pathLst>
            </a:custGeom>
            <a:solidFill>
              <a:schemeClr val="accent4"/>
            </a:solid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33" name="Malta">
              <a:hlinkClick r:id="" action="ppaction://noaction"/>
            </p:cNvPr>
            <p:cNvSpPr>
              <a:spLocks/>
            </p:cNvSpPr>
            <p:nvPr/>
          </p:nvSpPr>
          <p:spPr bwMode="auto">
            <a:xfrm>
              <a:off x="5861050" y="5233988"/>
              <a:ext cx="33338" cy="30162"/>
            </a:xfrm>
            <a:custGeom>
              <a:avLst/>
              <a:gdLst>
                <a:gd name="T0" fmla="*/ 2147483647 w 30"/>
                <a:gd name="T1" fmla="*/ 2147483647 h 30"/>
                <a:gd name="T2" fmla="*/ 2147483647 w 30"/>
                <a:gd name="T3" fmla="*/ 2147483647 h 30"/>
                <a:gd name="T4" fmla="*/ 2147483647 w 30"/>
                <a:gd name="T5" fmla="*/ 2147483647 h 30"/>
                <a:gd name="T6" fmla="*/ 2147483647 w 30"/>
                <a:gd name="T7" fmla="*/ 0 h 30"/>
                <a:gd name="T8" fmla="*/ 2147483647 w 30"/>
                <a:gd name="T9" fmla="*/ 0 h 30"/>
                <a:gd name="T10" fmla="*/ 0 w 30"/>
                <a:gd name="T11" fmla="*/ 2147483647 h 30"/>
                <a:gd name="T12" fmla="*/ 0 w 30"/>
                <a:gd name="T13" fmla="*/ 2147483647 h 30"/>
                <a:gd name="T14" fmla="*/ 2147483647 w 30"/>
                <a:gd name="T15" fmla="*/ 2147483647 h 30"/>
                <a:gd name="T16" fmla="*/ 2147483647 w 30"/>
                <a:gd name="T17" fmla="*/ 2147483647 h 30"/>
                <a:gd name="T18" fmla="*/ 2147483647 w 30"/>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24" y="30"/>
                  </a:moveTo>
                  <a:lnTo>
                    <a:pt x="30" y="24"/>
                  </a:lnTo>
                  <a:lnTo>
                    <a:pt x="30" y="12"/>
                  </a:lnTo>
                  <a:lnTo>
                    <a:pt x="18" y="0"/>
                  </a:lnTo>
                  <a:lnTo>
                    <a:pt x="6" y="0"/>
                  </a:lnTo>
                  <a:lnTo>
                    <a:pt x="0" y="6"/>
                  </a:lnTo>
                  <a:lnTo>
                    <a:pt x="0" y="18"/>
                  </a:lnTo>
                  <a:lnTo>
                    <a:pt x="6" y="24"/>
                  </a:lnTo>
                  <a:lnTo>
                    <a:pt x="18" y="30"/>
                  </a:lnTo>
                  <a:lnTo>
                    <a:pt x="24" y="30"/>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34" name="Macedonia">
              <a:hlinkClick r:id="" action="ppaction://noaction"/>
            </p:cNvPr>
            <p:cNvSpPr>
              <a:spLocks/>
            </p:cNvSpPr>
            <p:nvPr/>
          </p:nvSpPr>
          <p:spPr bwMode="auto">
            <a:xfrm>
              <a:off x="6294438" y="4703763"/>
              <a:ext cx="174625" cy="136525"/>
            </a:xfrm>
            <a:custGeom>
              <a:avLst/>
              <a:gdLst>
                <a:gd name="T0" fmla="*/ 2147483647 w 162"/>
                <a:gd name="T1" fmla="*/ 2147483647 h 126"/>
                <a:gd name="T2" fmla="*/ 2147483647 w 162"/>
                <a:gd name="T3" fmla="*/ 2147483647 h 126"/>
                <a:gd name="T4" fmla="*/ 2147483647 w 162"/>
                <a:gd name="T5" fmla="*/ 2147483647 h 126"/>
                <a:gd name="T6" fmla="*/ 2147483647 w 162"/>
                <a:gd name="T7" fmla="*/ 2147483647 h 126"/>
                <a:gd name="T8" fmla="*/ 2147483647 w 162"/>
                <a:gd name="T9" fmla="*/ 0 h 126"/>
                <a:gd name="T10" fmla="*/ 2147483647 w 162"/>
                <a:gd name="T11" fmla="*/ 2147483647 h 126"/>
                <a:gd name="T12" fmla="*/ 2147483647 w 162"/>
                <a:gd name="T13" fmla="*/ 2147483647 h 126"/>
                <a:gd name="T14" fmla="*/ 2147483647 w 162"/>
                <a:gd name="T15" fmla="*/ 2147483647 h 126"/>
                <a:gd name="T16" fmla="*/ 2147483647 w 162"/>
                <a:gd name="T17" fmla="*/ 2147483647 h 126"/>
                <a:gd name="T18" fmla="*/ 2147483647 w 162"/>
                <a:gd name="T19" fmla="*/ 2147483647 h 126"/>
                <a:gd name="T20" fmla="*/ 2147483647 w 162"/>
                <a:gd name="T21" fmla="*/ 2147483647 h 126"/>
                <a:gd name="T22" fmla="*/ 0 w 162"/>
                <a:gd name="T23" fmla="*/ 2147483647 h 126"/>
                <a:gd name="T24" fmla="*/ 0 w 162"/>
                <a:gd name="T25" fmla="*/ 2147483647 h 126"/>
                <a:gd name="T26" fmla="*/ 2147483647 w 162"/>
                <a:gd name="T27" fmla="*/ 2147483647 h 126"/>
                <a:gd name="T28" fmla="*/ 2147483647 w 162"/>
                <a:gd name="T29" fmla="*/ 2147483647 h 126"/>
                <a:gd name="T30" fmla="*/ 2147483647 w 162"/>
                <a:gd name="T31" fmla="*/ 2147483647 h 126"/>
                <a:gd name="T32" fmla="*/ 2147483647 w 162"/>
                <a:gd name="T33" fmla="*/ 2147483647 h 126"/>
                <a:gd name="T34" fmla="*/ 2147483647 w 162"/>
                <a:gd name="T35" fmla="*/ 2147483647 h 126"/>
                <a:gd name="T36" fmla="*/ 2147483647 w 162"/>
                <a:gd name="T37" fmla="*/ 2147483647 h 126"/>
                <a:gd name="T38" fmla="*/ 2147483647 w 162"/>
                <a:gd name="T39" fmla="*/ 2147483647 h 126"/>
                <a:gd name="T40" fmla="*/ 2147483647 w 162"/>
                <a:gd name="T41" fmla="*/ 2147483647 h 126"/>
                <a:gd name="T42" fmla="*/ 2147483647 w 162"/>
                <a:gd name="T43" fmla="*/ 2147483647 h 126"/>
                <a:gd name="T44" fmla="*/ 2147483647 w 162"/>
                <a:gd name="T45" fmla="*/ 2147483647 h 126"/>
                <a:gd name="T46" fmla="*/ 2147483647 w 162"/>
                <a:gd name="T47" fmla="*/ 2147483647 h 126"/>
                <a:gd name="T48" fmla="*/ 2147483647 w 162"/>
                <a:gd name="T49" fmla="*/ 2147483647 h 126"/>
                <a:gd name="T50" fmla="*/ 2147483647 w 162"/>
                <a:gd name="T51" fmla="*/ 2147483647 h 126"/>
                <a:gd name="T52" fmla="*/ 2147483647 w 162"/>
                <a:gd name="T53" fmla="*/ 2147483647 h 126"/>
                <a:gd name="T54" fmla="*/ 2147483647 w 162"/>
                <a:gd name="T55" fmla="*/ 2147483647 h 126"/>
                <a:gd name="T56" fmla="*/ 2147483647 w 162"/>
                <a:gd name="T57" fmla="*/ 2147483647 h 126"/>
                <a:gd name="T58" fmla="*/ 2147483647 w 162"/>
                <a:gd name="T59" fmla="*/ 2147483647 h 126"/>
                <a:gd name="T60" fmla="*/ 2147483647 w 162"/>
                <a:gd name="T61" fmla="*/ 2147483647 h 126"/>
                <a:gd name="T62" fmla="*/ 2147483647 w 162"/>
                <a:gd name="T63" fmla="*/ 2147483647 h 126"/>
                <a:gd name="T64" fmla="*/ 2147483647 w 162"/>
                <a:gd name="T65" fmla="*/ 2147483647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26"/>
                <a:gd name="T101" fmla="*/ 162 w 162"/>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26">
                  <a:moveTo>
                    <a:pt x="150" y="42"/>
                  </a:moveTo>
                  <a:lnTo>
                    <a:pt x="132" y="30"/>
                  </a:lnTo>
                  <a:lnTo>
                    <a:pt x="132" y="18"/>
                  </a:lnTo>
                  <a:lnTo>
                    <a:pt x="126" y="18"/>
                  </a:lnTo>
                  <a:lnTo>
                    <a:pt x="114" y="0"/>
                  </a:lnTo>
                  <a:lnTo>
                    <a:pt x="72" y="6"/>
                  </a:lnTo>
                  <a:lnTo>
                    <a:pt x="66" y="12"/>
                  </a:lnTo>
                  <a:lnTo>
                    <a:pt x="48" y="12"/>
                  </a:lnTo>
                  <a:lnTo>
                    <a:pt x="48" y="24"/>
                  </a:lnTo>
                  <a:lnTo>
                    <a:pt x="24" y="24"/>
                  </a:lnTo>
                  <a:lnTo>
                    <a:pt x="18" y="36"/>
                  </a:lnTo>
                  <a:lnTo>
                    <a:pt x="0" y="42"/>
                  </a:lnTo>
                  <a:lnTo>
                    <a:pt x="0" y="66"/>
                  </a:lnTo>
                  <a:lnTo>
                    <a:pt x="6" y="78"/>
                  </a:lnTo>
                  <a:lnTo>
                    <a:pt x="6" y="102"/>
                  </a:lnTo>
                  <a:lnTo>
                    <a:pt x="12" y="108"/>
                  </a:lnTo>
                  <a:lnTo>
                    <a:pt x="18" y="108"/>
                  </a:lnTo>
                  <a:lnTo>
                    <a:pt x="18" y="126"/>
                  </a:lnTo>
                  <a:lnTo>
                    <a:pt x="42" y="120"/>
                  </a:lnTo>
                  <a:lnTo>
                    <a:pt x="42" y="126"/>
                  </a:lnTo>
                  <a:lnTo>
                    <a:pt x="54" y="120"/>
                  </a:lnTo>
                  <a:lnTo>
                    <a:pt x="60" y="120"/>
                  </a:lnTo>
                  <a:lnTo>
                    <a:pt x="66" y="126"/>
                  </a:lnTo>
                  <a:lnTo>
                    <a:pt x="90" y="126"/>
                  </a:lnTo>
                  <a:lnTo>
                    <a:pt x="96" y="114"/>
                  </a:lnTo>
                  <a:lnTo>
                    <a:pt x="96" y="108"/>
                  </a:lnTo>
                  <a:lnTo>
                    <a:pt x="120" y="108"/>
                  </a:lnTo>
                  <a:lnTo>
                    <a:pt x="132" y="102"/>
                  </a:lnTo>
                  <a:lnTo>
                    <a:pt x="156" y="78"/>
                  </a:lnTo>
                  <a:lnTo>
                    <a:pt x="162" y="66"/>
                  </a:lnTo>
                  <a:lnTo>
                    <a:pt x="162" y="60"/>
                  </a:lnTo>
                  <a:lnTo>
                    <a:pt x="156" y="48"/>
                  </a:lnTo>
                  <a:lnTo>
                    <a:pt x="150" y="42"/>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35" name="Luxembourg">
              <a:hlinkClick r:id="" action="ppaction://noaction"/>
            </p:cNvPr>
            <p:cNvSpPr>
              <a:spLocks/>
            </p:cNvSpPr>
            <p:nvPr/>
          </p:nvSpPr>
          <p:spPr bwMode="auto">
            <a:xfrm>
              <a:off x="5283200" y="4059238"/>
              <a:ext cx="53975" cy="46037"/>
            </a:xfrm>
            <a:custGeom>
              <a:avLst/>
              <a:gdLst>
                <a:gd name="T0" fmla="*/ 2147483647 w 54"/>
                <a:gd name="T1" fmla="*/ 2147483647 h 42"/>
                <a:gd name="T2" fmla="*/ 2147483647 w 54"/>
                <a:gd name="T3" fmla="*/ 2147483647 h 42"/>
                <a:gd name="T4" fmla="*/ 2147483647 w 54"/>
                <a:gd name="T5" fmla="*/ 2147483647 h 42"/>
                <a:gd name="T6" fmla="*/ 2147483647 w 54"/>
                <a:gd name="T7" fmla="*/ 2147483647 h 42"/>
                <a:gd name="T8" fmla="*/ 2147483647 w 54"/>
                <a:gd name="T9" fmla="*/ 2147483647 h 42"/>
                <a:gd name="T10" fmla="*/ 2147483647 w 54"/>
                <a:gd name="T11" fmla="*/ 2147483647 h 42"/>
                <a:gd name="T12" fmla="*/ 2147483647 w 54"/>
                <a:gd name="T13" fmla="*/ 2147483647 h 42"/>
                <a:gd name="T14" fmla="*/ 2147483647 w 54"/>
                <a:gd name="T15" fmla="*/ 2147483647 h 42"/>
                <a:gd name="T16" fmla="*/ 2147483647 w 54"/>
                <a:gd name="T17" fmla="*/ 0 h 42"/>
                <a:gd name="T18" fmla="*/ 2147483647 w 54"/>
                <a:gd name="T19" fmla="*/ 0 h 42"/>
                <a:gd name="T20" fmla="*/ 2147483647 w 54"/>
                <a:gd name="T21" fmla="*/ 2147483647 h 42"/>
                <a:gd name="T22" fmla="*/ 2147483647 w 54"/>
                <a:gd name="T23" fmla="*/ 2147483647 h 42"/>
                <a:gd name="T24" fmla="*/ 0 w 54"/>
                <a:gd name="T25" fmla="*/ 2147483647 h 42"/>
                <a:gd name="T26" fmla="*/ 0 w 54"/>
                <a:gd name="T27" fmla="*/ 2147483647 h 42"/>
                <a:gd name="T28" fmla="*/ 2147483647 w 54"/>
                <a:gd name="T29" fmla="*/ 2147483647 h 42"/>
                <a:gd name="T30" fmla="*/ 2147483647 w 5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42"/>
                <a:gd name="T50" fmla="*/ 54 w 5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42">
                  <a:moveTo>
                    <a:pt x="18" y="42"/>
                  </a:moveTo>
                  <a:lnTo>
                    <a:pt x="30" y="36"/>
                  </a:lnTo>
                  <a:lnTo>
                    <a:pt x="48" y="42"/>
                  </a:lnTo>
                  <a:lnTo>
                    <a:pt x="54" y="36"/>
                  </a:lnTo>
                  <a:lnTo>
                    <a:pt x="54" y="24"/>
                  </a:lnTo>
                  <a:lnTo>
                    <a:pt x="42" y="18"/>
                  </a:lnTo>
                  <a:lnTo>
                    <a:pt x="36" y="18"/>
                  </a:lnTo>
                  <a:lnTo>
                    <a:pt x="30" y="12"/>
                  </a:lnTo>
                  <a:lnTo>
                    <a:pt x="30" y="0"/>
                  </a:lnTo>
                  <a:lnTo>
                    <a:pt x="24" y="0"/>
                  </a:lnTo>
                  <a:lnTo>
                    <a:pt x="18" y="6"/>
                  </a:lnTo>
                  <a:lnTo>
                    <a:pt x="6" y="12"/>
                  </a:lnTo>
                  <a:lnTo>
                    <a:pt x="0" y="12"/>
                  </a:lnTo>
                  <a:lnTo>
                    <a:pt x="0" y="18"/>
                  </a:lnTo>
                  <a:lnTo>
                    <a:pt x="12" y="30"/>
                  </a:lnTo>
                  <a:lnTo>
                    <a:pt x="18" y="42"/>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36" name="Lithuania">
              <a:hlinkClick r:id="" action="ppaction://noaction"/>
            </p:cNvPr>
            <p:cNvSpPr>
              <a:spLocks/>
            </p:cNvSpPr>
            <p:nvPr/>
          </p:nvSpPr>
          <p:spPr bwMode="auto">
            <a:xfrm>
              <a:off x="6264275" y="3540125"/>
              <a:ext cx="361950" cy="207963"/>
            </a:xfrm>
            <a:custGeom>
              <a:avLst/>
              <a:gdLst>
                <a:gd name="T0" fmla="*/ 2147483647 w 342"/>
                <a:gd name="T1" fmla="*/ 2147483647 h 198"/>
                <a:gd name="T2" fmla="*/ 2147483647 w 342"/>
                <a:gd name="T3" fmla="*/ 2147483647 h 198"/>
                <a:gd name="T4" fmla="*/ 2147483647 w 342"/>
                <a:gd name="T5" fmla="*/ 2147483647 h 198"/>
                <a:gd name="T6" fmla="*/ 2147483647 w 342"/>
                <a:gd name="T7" fmla="*/ 2147483647 h 198"/>
                <a:gd name="T8" fmla="*/ 2147483647 w 342"/>
                <a:gd name="T9" fmla="*/ 2147483647 h 198"/>
                <a:gd name="T10" fmla="*/ 2147483647 w 342"/>
                <a:gd name="T11" fmla="*/ 2147483647 h 198"/>
                <a:gd name="T12" fmla="*/ 2147483647 w 342"/>
                <a:gd name="T13" fmla="*/ 2147483647 h 198"/>
                <a:gd name="T14" fmla="*/ 2147483647 w 342"/>
                <a:gd name="T15" fmla="*/ 2147483647 h 198"/>
                <a:gd name="T16" fmla="*/ 2147483647 w 342"/>
                <a:gd name="T17" fmla="*/ 2147483647 h 198"/>
                <a:gd name="T18" fmla="*/ 2147483647 w 342"/>
                <a:gd name="T19" fmla="*/ 2147483647 h 198"/>
                <a:gd name="T20" fmla="*/ 2147483647 w 342"/>
                <a:gd name="T21" fmla="*/ 2147483647 h 198"/>
                <a:gd name="T22" fmla="*/ 2147483647 w 342"/>
                <a:gd name="T23" fmla="*/ 2147483647 h 198"/>
                <a:gd name="T24" fmla="*/ 2147483647 w 342"/>
                <a:gd name="T25" fmla="*/ 0 h 198"/>
                <a:gd name="T26" fmla="*/ 2147483647 w 342"/>
                <a:gd name="T27" fmla="*/ 2147483647 h 198"/>
                <a:gd name="T28" fmla="*/ 0 w 342"/>
                <a:gd name="T29" fmla="*/ 2147483647 h 198"/>
                <a:gd name="T30" fmla="*/ 2147483647 w 342"/>
                <a:gd name="T31" fmla="*/ 2147483647 h 198"/>
                <a:gd name="T32" fmla="*/ 2147483647 w 342"/>
                <a:gd name="T33" fmla="*/ 2147483647 h 198"/>
                <a:gd name="T34" fmla="*/ 2147483647 w 342"/>
                <a:gd name="T35" fmla="*/ 2147483647 h 198"/>
                <a:gd name="T36" fmla="*/ 2147483647 w 342"/>
                <a:gd name="T37" fmla="*/ 2147483647 h 198"/>
                <a:gd name="T38" fmla="*/ 2147483647 w 342"/>
                <a:gd name="T39" fmla="*/ 2147483647 h 198"/>
                <a:gd name="T40" fmla="*/ 2147483647 w 342"/>
                <a:gd name="T41" fmla="*/ 2147483647 h 198"/>
                <a:gd name="T42" fmla="*/ 2147483647 w 342"/>
                <a:gd name="T43" fmla="*/ 2147483647 h 198"/>
                <a:gd name="T44" fmla="*/ 2147483647 w 342"/>
                <a:gd name="T45" fmla="*/ 2147483647 h 198"/>
                <a:gd name="T46" fmla="*/ 2147483647 w 342"/>
                <a:gd name="T47" fmla="*/ 2147483647 h 198"/>
                <a:gd name="T48" fmla="*/ 2147483647 w 342"/>
                <a:gd name="T49" fmla="*/ 2147483647 h 198"/>
                <a:gd name="T50" fmla="*/ 2147483647 w 342"/>
                <a:gd name="T51" fmla="*/ 2147483647 h 198"/>
                <a:gd name="T52" fmla="*/ 2147483647 w 342"/>
                <a:gd name="T53" fmla="*/ 2147483647 h 198"/>
                <a:gd name="T54" fmla="*/ 2147483647 w 342"/>
                <a:gd name="T55" fmla="*/ 2147483647 h 198"/>
                <a:gd name="T56" fmla="*/ 2147483647 w 342"/>
                <a:gd name="T57" fmla="*/ 2147483647 h 198"/>
                <a:gd name="T58" fmla="*/ 2147483647 w 342"/>
                <a:gd name="T59" fmla="*/ 2147483647 h 198"/>
                <a:gd name="T60" fmla="*/ 2147483647 w 342"/>
                <a:gd name="T61" fmla="*/ 2147483647 h 198"/>
                <a:gd name="T62" fmla="*/ 2147483647 w 342"/>
                <a:gd name="T63" fmla="*/ 2147483647 h 198"/>
                <a:gd name="T64" fmla="*/ 2147483647 w 342"/>
                <a:gd name="T65" fmla="*/ 2147483647 h 198"/>
                <a:gd name="T66" fmla="*/ 2147483647 w 342"/>
                <a:gd name="T67" fmla="*/ 2147483647 h 198"/>
                <a:gd name="T68" fmla="*/ 2147483647 w 342"/>
                <a:gd name="T69" fmla="*/ 2147483647 h 198"/>
                <a:gd name="T70" fmla="*/ 2147483647 w 342"/>
                <a:gd name="T71" fmla="*/ 2147483647 h 198"/>
                <a:gd name="T72" fmla="*/ 2147483647 w 342"/>
                <a:gd name="T73" fmla="*/ 2147483647 h 198"/>
                <a:gd name="T74" fmla="*/ 2147483647 w 342"/>
                <a:gd name="T75" fmla="*/ 2147483647 h 198"/>
                <a:gd name="T76" fmla="*/ 2147483647 w 342"/>
                <a:gd name="T77" fmla="*/ 2147483647 h 198"/>
                <a:gd name="T78" fmla="*/ 2147483647 w 342"/>
                <a:gd name="T79" fmla="*/ 2147483647 h 198"/>
                <a:gd name="T80" fmla="*/ 2147483647 w 342"/>
                <a:gd name="T81" fmla="*/ 2147483647 h 198"/>
                <a:gd name="T82" fmla="*/ 2147483647 w 342"/>
                <a:gd name="T83" fmla="*/ 2147483647 h 198"/>
                <a:gd name="T84" fmla="*/ 2147483647 w 342"/>
                <a:gd name="T85" fmla="*/ 2147483647 h 1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2"/>
                <a:gd name="T130" fmla="*/ 0 h 198"/>
                <a:gd name="T131" fmla="*/ 342 w 342"/>
                <a:gd name="T132" fmla="*/ 198 h 1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2" h="198">
                  <a:moveTo>
                    <a:pt x="330" y="60"/>
                  </a:moveTo>
                  <a:lnTo>
                    <a:pt x="312" y="54"/>
                  </a:lnTo>
                  <a:lnTo>
                    <a:pt x="294" y="42"/>
                  </a:lnTo>
                  <a:lnTo>
                    <a:pt x="282" y="30"/>
                  </a:lnTo>
                  <a:lnTo>
                    <a:pt x="276" y="30"/>
                  </a:lnTo>
                  <a:lnTo>
                    <a:pt x="264" y="24"/>
                  </a:lnTo>
                  <a:lnTo>
                    <a:pt x="234" y="24"/>
                  </a:lnTo>
                  <a:lnTo>
                    <a:pt x="228" y="12"/>
                  </a:lnTo>
                  <a:lnTo>
                    <a:pt x="222" y="6"/>
                  </a:lnTo>
                  <a:lnTo>
                    <a:pt x="210" y="6"/>
                  </a:lnTo>
                  <a:lnTo>
                    <a:pt x="198" y="18"/>
                  </a:lnTo>
                  <a:lnTo>
                    <a:pt x="180" y="18"/>
                  </a:lnTo>
                  <a:lnTo>
                    <a:pt x="174" y="12"/>
                  </a:lnTo>
                  <a:lnTo>
                    <a:pt x="162" y="12"/>
                  </a:lnTo>
                  <a:lnTo>
                    <a:pt x="156" y="18"/>
                  </a:lnTo>
                  <a:lnTo>
                    <a:pt x="150" y="18"/>
                  </a:lnTo>
                  <a:lnTo>
                    <a:pt x="144" y="12"/>
                  </a:lnTo>
                  <a:lnTo>
                    <a:pt x="138" y="12"/>
                  </a:lnTo>
                  <a:lnTo>
                    <a:pt x="126" y="6"/>
                  </a:lnTo>
                  <a:lnTo>
                    <a:pt x="120" y="6"/>
                  </a:lnTo>
                  <a:lnTo>
                    <a:pt x="114" y="12"/>
                  </a:lnTo>
                  <a:lnTo>
                    <a:pt x="108" y="12"/>
                  </a:lnTo>
                  <a:lnTo>
                    <a:pt x="102" y="6"/>
                  </a:lnTo>
                  <a:lnTo>
                    <a:pt x="96" y="6"/>
                  </a:lnTo>
                  <a:lnTo>
                    <a:pt x="90" y="0"/>
                  </a:lnTo>
                  <a:lnTo>
                    <a:pt x="72" y="0"/>
                  </a:lnTo>
                  <a:lnTo>
                    <a:pt x="60" y="12"/>
                  </a:lnTo>
                  <a:lnTo>
                    <a:pt x="18" y="12"/>
                  </a:lnTo>
                  <a:lnTo>
                    <a:pt x="6" y="18"/>
                  </a:lnTo>
                  <a:lnTo>
                    <a:pt x="0" y="18"/>
                  </a:lnTo>
                  <a:lnTo>
                    <a:pt x="0" y="60"/>
                  </a:lnTo>
                  <a:lnTo>
                    <a:pt x="12" y="84"/>
                  </a:lnTo>
                  <a:lnTo>
                    <a:pt x="18" y="90"/>
                  </a:lnTo>
                  <a:lnTo>
                    <a:pt x="18" y="96"/>
                  </a:lnTo>
                  <a:lnTo>
                    <a:pt x="30" y="96"/>
                  </a:lnTo>
                  <a:lnTo>
                    <a:pt x="30" y="102"/>
                  </a:lnTo>
                  <a:lnTo>
                    <a:pt x="42" y="102"/>
                  </a:lnTo>
                  <a:lnTo>
                    <a:pt x="48" y="108"/>
                  </a:lnTo>
                  <a:lnTo>
                    <a:pt x="72" y="108"/>
                  </a:lnTo>
                  <a:lnTo>
                    <a:pt x="84" y="102"/>
                  </a:lnTo>
                  <a:lnTo>
                    <a:pt x="102" y="102"/>
                  </a:lnTo>
                  <a:lnTo>
                    <a:pt x="108" y="114"/>
                  </a:lnTo>
                  <a:lnTo>
                    <a:pt x="108" y="132"/>
                  </a:lnTo>
                  <a:lnTo>
                    <a:pt x="96" y="144"/>
                  </a:lnTo>
                  <a:lnTo>
                    <a:pt x="102" y="162"/>
                  </a:lnTo>
                  <a:lnTo>
                    <a:pt x="120" y="162"/>
                  </a:lnTo>
                  <a:lnTo>
                    <a:pt x="138" y="168"/>
                  </a:lnTo>
                  <a:lnTo>
                    <a:pt x="144" y="168"/>
                  </a:lnTo>
                  <a:lnTo>
                    <a:pt x="156" y="174"/>
                  </a:lnTo>
                  <a:lnTo>
                    <a:pt x="156" y="198"/>
                  </a:lnTo>
                  <a:lnTo>
                    <a:pt x="162" y="198"/>
                  </a:lnTo>
                  <a:lnTo>
                    <a:pt x="168" y="192"/>
                  </a:lnTo>
                  <a:lnTo>
                    <a:pt x="180" y="192"/>
                  </a:lnTo>
                  <a:lnTo>
                    <a:pt x="192" y="186"/>
                  </a:lnTo>
                  <a:lnTo>
                    <a:pt x="198" y="186"/>
                  </a:lnTo>
                  <a:lnTo>
                    <a:pt x="204" y="192"/>
                  </a:lnTo>
                  <a:lnTo>
                    <a:pt x="204" y="198"/>
                  </a:lnTo>
                  <a:lnTo>
                    <a:pt x="234" y="198"/>
                  </a:lnTo>
                  <a:lnTo>
                    <a:pt x="234" y="180"/>
                  </a:lnTo>
                  <a:lnTo>
                    <a:pt x="246" y="192"/>
                  </a:lnTo>
                  <a:lnTo>
                    <a:pt x="252" y="180"/>
                  </a:lnTo>
                  <a:lnTo>
                    <a:pt x="258" y="174"/>
                  </a:lnTo>
                  <a:lnTo>
                    <a:pt x="270" y="168"/>
                  </a:lnTo>
                  <a:lnTo>
                    <a:pt x="288" y="168"/>
                  </a:lnTo>
                  <a:lnTo>
                    <a:pt x="288" y="174"/>
                  </a:lnTo>
                  <a:lnTo>
                    <a:pt x="282" y="180"/>
                  </a:lnTo>
                  <a:lnTo>
                    <a:pt x="294" y="180"/>
                  </a:lnTo>
                  <a:lnTo>
                    <a:pt x="294" y="174"/>
                  </a:lnTo>
                  <a:lnTo>
                    <a:pt x="288" y="168"/>
                  </a:lnTo>
                  <a:lnTo>
                    <a:pt x="288" y="156"/>
                  </a:lnTo>
                  <a:lnTo>
                    <a:pt x="282" y="150"/>
                  </a:lnTo>
                  <a:lnTo>
                    <a:pt x="282" y="144"/>
                  </a:lnTo>
                  <a:lnTo>
                    <a:pt x="294" y="144"/>
                  </a:lnTo>
                  <a:lnTo>
                    <a:pt x="294" y="138"/>
                  </a:lnTo>
                  <a:lnTo>
                    <a:pt x="288" y="126"/>
                  </a:lnTo>
                  <a:lnTo>
                    <a:pt x="288" y="120"/>
                  </a:lnTo>
                  <a:lnTo>
                    <a:pt x="294" y="114"/>
                  </a:lnTo>
                  <a:lnTo>
                    <a:pt x="312" y="114"/>
                  </a:lnTo>
                  <a:lnTo>
                    <a:pt x="306" y="96"/>
                  </a:lnTo>
                  <a:lnTo>
                    <a:pt x="312" y="96"/>
                  </a:lnTo>
                  <a:lnTo>
                    <a:pt x="318" y="102"/>
                  </a:lnTo>
                  <a:lnTo>
                    <a:pt x="336" y="102"/>
                  </a:lnTo>
                  <a:lnTo>
                    <a:pt x="342" y="96"/>
                  </a:lnTo>
                  <a:lnTo>
                    <a:pt x="324" y="78"/>
                  </a:lnTo>
                  <a:lnTo>
                    <a:pt x="324" y="72"/>
                  </a:lnTo>
                  <a:lnTo>
                    <a:pt x="330" y="66"/>
                  </a:lnTo>
                  <a:lnTo>
                    <a:pt x="330" y="60"/>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37" name="Liechtenstein">
              <a:hlinkClick r:id="" action="ppaction://noaction"/>
            </p:cNvPr>
            <p:cNvSpPr>
              <a:spLocks/>
            </p:cNvSpPr>
            <p:nvPr/>
          </p:nvSpPr>
          <p:spPr bwMode="auto">
            <a:xfrm>
              <a:off x="5524500" y="4292600"/>
              <a:ext cx="17463" cy="23813"/>
            </a:xfrm>
            <a:custGeom>
              <a:avLst/>
              <a:gdLst>
                <a:gd name="T0" fmla="*/ 2147483647 w 18"/>
                <a:gd name="T1" fmla="*/ 0 h 24"/>
                <a:gd name="T2" fmla="*/ 2147483647 w 18"/>
                <a:gd name="T3" fmla="*/ 2147483647 h 24"/>
                <a:gd name="T4" fmla="*/ 0 w 18"/>
                <a:gd name="T5" fmla="*/ 2147483647 h 24"/>
                <a:gd name="T6" fmla="*/ 0 w 18"/>
                <a:gd name="T7" fmla="*/ 2147483647 h 24"/>
                <a:gd name="T8" fmla="*/ 2147483647 w 18"/>
                <a:gd name="T9" fmla="*/ 2147483647 h 24"/>
                <a:gd name="T10" fmla="*/ 2147483647 w 18"/>
                <a:gd name="T11" fmla="*/ 0 h 24"/>
                <a:gd name="T12" fmla="*/ 2147483647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2" y="0"/>
                  </a:moveTo>
                  <a:lnTo>
                    <a:pt x="6" y="6"/>
                  </a:lnTo>
                  <a:lnTo>
                    <a:pt x="0" y="18"/>
                  </a:lnTo>
                  <a:lnTo>
                    <a:pt x="0" y="24"/>
                  </a:lnTo>
                  <a:lnTo>
                    <a:pt x="18" y="24"/>
                  </a:lnTo>
                  <a:lnTo>
                    <a:pt x="18" y="0"/>
                  </a:lnTo>
                  <a:lnTo>
                    <a:pt x="12" y="0"/>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38" name="Latvia">
              <a:hlinkClick r:id="" action="ppaction://noaction"/>
            </p:cNvPr>
            <p:cNvSpPr>
              <a:spLocks/>
            </p:cNvSpPr>
            <p:nvPr/>
          </p:nvSpPr>
          <p:spPr bwMode="auto">
            <a:xfrm>
              <a:off x="6256338" y="3411538"/>
              <a:ext cx="454025" cy="190500"/>
            </a:xfrm>
            <a:custGeom>
              <a:avLst/>
              <a:gdLst>
                <a:gd name="T0" fmla="*/ 2147483647 w 426"/>
                <a:gd name="T1" fmla="*/ 2147483647 h 180"/>
                <a:gd name="T2" fmla="*/ 2147483647 w 426"/>
                <a:gd name="T3" fmla="*/ 2147483647 h 180"/>
                <a:gd name="T4" fmla="*/ 2147483647 w 426"/>
                <a:gd name="T5" fmla="*/ 2147483647 h 180"/>
                <a:gd name="T6" fmla="*/ 2147483647 w 426"/>
                <a:gd name="T7" fmla="*/ 2147483647 h 180"/>
                <a:gd name="T8" fmla="*/ 2147483647 w 426"/>
                <a:gd name="T9" fmla="*/ 2147483647 h 180"/>
                <a:gd name="T10" fmla="*/ 2147483647 w 426"/>
                <a:gd name="T11" fmla="*/ 2147483647 h 180"/>
                <a:gd name="T12" fmla="*/ 2147483647 w 426"/>
                <a:gd name="T13" fmla="*/ 2147483647 h 180"/>
                <a:gd name="T14" fmla="*/ 2147483647 w 426"/>
                <a:gd name="T15" fmla="*/ 2147483647 h 180"/>
                <a:gd name="T16" fmla="*/ 2147483647 w 426"/>
                <a:gd name="T17" fmla="*/ 2147483647 h 180"/>
                <a:gd name="T18" fmla="*/ 2147483647 w 426"/>
                <a:gd name="T19" fmla="*/ 2147483647 h 180"/>
                <a:gd name="T20" fmla="*/ 2147483647 w 426"/>
                <a:gd name="T21" fmla="*/ 2147483647 h 180"/>
                <a:gd name="T22" fmla="*/ 2147483647 w 426"/>
                <a:gd name="T23" fmla="*/ 2147483647 h 180"/>
                <a:gd name="T24" fmla="*/ 2147483647 w 426"/>
                <a:gd name="T25" fmla="*/ 2147483647 h 180"/>
                <a:gd name="T26" fmla="*/ 2147483647 w 426"/>
                <a:gd name="T27" fmla="*/ 2147483647 h 180"/>
                <a:gd name="T28" fmla="*/ 2147483647 w 426"/>
                <a:gd name="T29" fmla="*/ 2147483647 h 180"/>
                <a:gd name="T30" fmla="*/ 2147483647 w 426"/>
                <a:gd name="T31" fmla="*/ 2147483647 h 180"/>
                <a:gd name="T32" fmla="*/ 2147483647 w 426"/>
                <a:gd name="T33" fmla="*/ 2147483647 h 180"/>
                <a:gd name="T34" fmla="*/ 2147483647 w 426"/>
                <a:gd name="T35" fmla="*/ 2147483647 h 180"/>
                <a:gd name="T36" fmla="*/ 2147483647 w 426"/>
                <a:gd name="T37" fmla="*/ 2147483647 h 180"/>
                <a:gd name="T38" fmla="*/ 2147483647 w 426"/>
                <a:gd name="T39" fmla="*/ 2147483647 h 180"/>
                <a:gd name="T40" fmla="*/ 2147483647 w 426"/>
                <a:gd name="T41" fmla="*/ 2147483647 h 180"/>
                <a:gd name="T42" fmla="*/ 2147483647 w 426"/>
                <a:gd name="T43" fmla="*/ 2147483647 h 180"/>
                <a:gd name="T44" fmla="*/ 2147483647 w 426"/>
                <a:gd name="T45" fmla="*/ 2147483647 h 180"/>
                <a:gd name="T46" fmla="*/ 2147483647 w 426"/>
                <a:gd name="T47" fmla="*/ 2147483647 h 180"/>
                <a:gd name="T48" fmla="*/ 2147483647 w 426"/>
                <a:gd name="T49" fmla="*/ 2147483647 h 180"/>
                <a:gd name="T50" fmla="*/ 2147483647 w 426"/>
                <a:gd name="T51" fmla="*/ 2147483647 h 180"/>
                <a:gd name="T52" fmla="*/ 2147483647 w 426"/>
                <a:gd name="T53" fmla="*/ 2147483647 h 180"/>
                <a:gd name="T54" fmla="*/ 2147483647 w 426"/>
                <a:gd name="T55" fmla="*/ 2147483647 h 180"/>
                <a:gd name="T56" fmla="*/ 2147483647 w 426"/>
                <a:gd name="T57" fmla="*/ 2147483647 h 180"/>
                <a:gd name="T58" fmla="*/ 2147483647 w 426"/>
                <a:gd name="T59" fmla="*/ 2147483647 h 180"/>
                <a:gd name="T60" fmla="*/ 2147483647 w 426"/>
                <a:gd name="T61" fmla="*/ 0 h 180"/>
                <a:gd name="T62" fmla="*/ 2147483647 w 426"/>
                <a:gd name="T63" fmla="*/ 2147483647 h 180"/>
                <a:gd name="T64" fmla="*/ 2147483647 w 426"/>
                <a:gd name="T65" fmla="*/ 2147483647 h 180"/>
                <a:gd name="T66" fmla="*/ 2147483647 w 426"/>
                <a:gd name="T67" fmla="*/ 2147483647 h 180"/>
                <a:gd name="T68" fmla="*/ 2147483647 w 426"/>
                <a:gd name="T69" fmla="*/ 2147483647 h 180"/>
                <a:gd name="T70" fmla="*/ 2147483647 w 426"/>
                <a:gd name="T71" fmla="*/ 2147483647 h 180"/>
                <a:gd name="T72" fmla="*/ 2147483647 w 426"/>
                <a:gd name="T73" fmla="*/ 2147483647 h 180"/>
                <a:gd name="T74" fmla="*/ 2147483647 w 426"/>
                <a:gd name="T75" fmla="*/ 2147483647 h 180"/>
                <a:gd name="T76" fmla="*/ 2147483647 w 426"/>
                <a:gd name="T77" fmla="*/ 2147483647 h 180"/>
                <a:gd name="T78" fmla="*/ 2147483647 w 426"/>
                <a:gd name="T79" fmla="*/ 2147483647 h 180"/>
                <a:gd name="T80" fmla="*/ 2147483647 w 426"/>
                <a:gd name="T81" fmla="*/ 2147483647 h 180"/>
                <a:gd name="T82" fmla="*/ 2147483647 w 426"/>
                <a:gd name="T83" fmla="*/ 2147483647 h 180"/>
                <a:gd name="T84" fmla="*/ 0 w 426"/>
                <a:gd name="T85" fmla="*/ 2147483647 h 180"/>
                <a:gd name="T86" fmla="*/ 2147483647 w 426"/>
                <a:gd name="T87" fmla="*/ 2147483647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6"/>
                <a:gd name="T133" fmla="*/ 0 h 180"/>
                <a:gd name="T134" fmla="*/ 426 w 426"/>
                <a:gd name="T135" fmla="*/ 180 h 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6" h="180">
                  <a:moveTo>
                    <a:pt x="6" y="144"/>
                  </a:moveTo>
                  <a:lnTo>
                    <a:pt x="6" y="138"/>
                  </a:lnTo>
                  <a:lnTo>
                    <a:pt x="12" y="138"/>
                  </a:lnTo>
                  <a:lnTo>
                    <a:pt x="24" y="132"/>
                  </a:lnTo>
                  <a:lnTo>
                    <a:pt x="66" y="132"/>
                  </a:lnTo>
                  <a:lnTo>
                    <a:pt x="78" y="120"/>
                  </a:lnTo>
                  <a:lnTo>
                    <a:pt x="96" y="120"/>
                  </a:lnTo>
                  <a:lnTo>
                    <a:pt x="102" y="126"/>
                  </a:lnTo>
                  <a:lnTo>
                    <a:pt x="108" y="126"/>
                  </a:lnTo>
                  <a:lnTo>
                    <a:pt x="114" y="132"/>
                  </a:lnTo>
                  <a:lnTo>
                    <a:pt x="120" y="132"/>
                  </a:lnTo>
                  <a:lnTo>
                    <a:pt x="126" y="126"/>
                  </a:lnTo>
                  <a:lnTo>
                    <a:pt x="132" y="126"/>
                  </a:lnTo>
                  <a:lnTo>
                    <a:pt x="144" y="132"/>
                  </a:lnTo>
                  <a:lnTo>
                    <a:pt x="150" y="132"/>
                  </a:lnTo>
                  <a:lnTo>
                    <a:pt x="156" y="138"/>
                  </a:lnTo>
                  <a:lnTo>
                    <a:pt x="162" y="138"/>
                  </a:lnTo>
                  <a:lnTo>
                    <a:pt x="168" y="132"/>
                  </a:lnTo>
                  <a:lnTo>
                    <a:pt x="180" y="132"/>
                  </a:lnTo>
                  <a:lnTo>
                    <a:pt x="186" y="138"/>
                  </a:lnTo>
                  <a:lnTo>
                    <a:pt x="204" y="138"/>
                  </a:lnTo>
                  <a:lnTo>
                    <a:pt x="216" y="126"/>
                  </a:lnTo>
                  <a:lnTo>
                    <a:pt x="228" y="126"/>
                  </a:lnTo>
                  <a:lnTo>
                    <a:pt x="234" y="132"/>
                  </a:lnTo>
                  <a:lnTo>
                    <a:pt x="240" y="144"/>
                  </a:lnTo>
                  <a:lnTo>
                    <a:pt x="270" y="144"/>
                  </a:lnTo>
                  <a:lnTo>
                    <a:pt x="282" y="150"/>
                  </a:lnTo>
                  <a:lnTo>
                    <a:pt x="288" y="150"/>
                  </a:lnTo>
                  <a:lnTo>
                    <a:pt x="300" y="162"/>
                  </a:lnTo>
                  <a:lnTo>
                    <a:pt x="318" y="174"/>
                  </a:lnTo>
                  <a:lnTo>
                    <a:pt x="336" y="180"/>
                  </a:lnTo>
                  <a:lnTo>
                    <a:pt x="360" y="168"/>
                  </a:lnTo>
                  <a:lnTo>
                    <a:pt x="378" y="168"/>
                  </a:lnTo>
                  <a:lnTo>
                    <a:pt x="384" y="174"/>
                  </a:lnTo>
                  <a:lnTo>
                    <a:pt x="390" y="168"/>
                  </a:lnTo>
                  <a:lnTo>
                    <a:pt x="396" y="168"/>
                  </a:lnTo>
                  <a:lnTo>
                    <a:pt x="402" y="162"/>
                  </a:lnTo>
                  <a:lnTo>
                    <a:pt x="408" y="150"/>
                  </a:lnTo>
                  <a:lnTo>
                    <a:pt x="414" y="144"/>
                  </a:lnTo>
                  <a:lnTo>
                    <a:pt x="420" y="150"/>
                  </a:lnTo>
                  <a:lnTo>
                    <a:pt x="426" y="150"/>
                  </a:lnTo>
                  <a:lnTo>
                    <a:pt x="426" y="126"/>
                  </a:lnTo>
                  <a:lnTo>
                    <a:pt x="414" y="114"/>
                  </a:lnTo>
                  <a:lnTo>
                    <a:pt x="408" y="102"/>
                  </a:lnTo>
                  <a:lnTo>
                    <a:pt x="402" y="96"/>
                  </a:lnTo>
                  <a:lnTo>
                    <a:pt x="378" y="90"/>
                  </a:lnTo>
                  <a:lnTo>
                    <a:pt x="384" y="72"/>
                  </a:lnTo>
                  <a:lnTo>
                    <a:pt x="402" y="72"/>
                  </a:lnTo>
                  <a:lnTo>
                    <a:pt x="402" y="66"/>
                  </a:lnTo>
                  <a:lnTo>
                    <a:pt x="396" y="60"/>
                  </a:lnTo>
                  <a:lnTo>
                    <a:pt x="384" y="54"/>
                  </a:lnTo>
                  <a:lnTo>
                    <a:pt x="372" y="42"/>
                  </a:lnTo>
                  <a:lnTo>
                    <a:pt x="354" y="42"/>
                  </a:lnTo>
                  <a:lnTo>
                    <a:pt x="348" y="36"/>
                  </a:lnTo>
                  <a:lnTo>
                    <a:pt x="330" y="36"/>
                  </a:lnTo>
                  <a:lnTo>
                    <a:pt x="324" y="42"/>
                  </a:lnTo>
                  <a:lnTo>
                    <a:pt x="306" y="42"/>
                  </a:lnTo>
                  <a:lnTo>
                    <a:pt x="288" y="24"/>
                  </a:lnTo>
                  <a:lnTo>
                    <a:pt x="276" y="18"/>
                  </a:lnTo>
                  <a:lnTo>
                    <a:pt x="270" y="12"/>
                  </a:lnTo>
                  <a:lnTo>
                    <a:pt x="246" y="0"/>
                  </a:lnTo>
                  <a:lnTo>
                    <a:pt x="216" y="0"/>
                  </a:lnTo>
                  <a:lnTo>
                    <a:pt x="186" y="12"/>
                  </a:lnTo>
                  <a:lnTo>
                    <a:pt x="174" y="12"/>
                  </a:lnTo>
                  <a:lnTo>
                    <a:pt x="180" y="24"/>
                  </a:lnTo>
                  <a:lnTo>
                    <a:pt x="180" y="30"/>
                  </a:lnTo>
                  <a:lnTo>
                    <a:pt x="186" y="42"/>
                  </a:lnTo>
                  <a:lnTo>
                    <a:pt x="186" y="60"/>
                  </a:lnTo>
                  <a:lnTo>
                    <a:pt x="192" y="66"/>
                  </a:lnTo>
                  <a:lnTo>
                    <a:pt x="186" y="78"/>
                  </a:lnTo>
                  <a:lnTo>
                    <a:pt x="156" y="78"/>
                  </a:lnTo>
                  <a:lnTo>
                    <a:pt x="138" y="72"/>
                  </a:lnTo>
                  <a:lnTo>
                    <a:pt x="126" y="72"/>
                  </a:lnTo>
                  <a:lnTo>
                    <a:pt x="114" y="54"/>
                  </a:lnTo>
                  <a:lnTo>
                    <a:pt x="84" y="24"/>
                  </a:lnTo>
                  <a:lnTo>
                    <a:pt x="72" y="24"/>
                  </a:lnTo>
                  <a:lnTo>
                    <a:pt x="60" y="30"/>
                  </a:lnTo>
                  <a:lnTo>
                    <a:pt x="48" y="30"/>
                  </a:lnTo>
                  <a:lnTo>
                    <a:pt x="36" y="36"/>
                  </a:lnTo>
                  <a:lnTo>
                    <a:pt x="30" y="42"/>
                  </a:lnTo>
                  <a:lnTo>
                    <a:pt x="24" y="54"/>
                  </a:lnTo>
                  <a:lnTo>
                    <a:pt x="24" y="66"/>
                  </a:lnTo>
                  <a:lnTo>
                    <a:pt x="18" y="78"/>
                  </a:lnTo>
                  <a:lnTo>
                    <a:pt x="6" y="84"/>
                  </a:lnTo>
                  <a:lnTo>
                    <a:pt x="0" y="96"/>
                  </a:lnTo>
                  <a:lnTo>
                    <a:pt x="0" y="120"/>
                  </a:lnTo>
                  <a:lnTo>
                    <a:pt x="6" y="132"/>
                  </a:lnTo>
                  <a:lnTo>
                    <a:pt x="6" y="150"/>
                  </a:lnTo>
                  <a:lnTo>
                    <a:pt x="6" y="144"/>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39" name="Italy">
              <a:hlinkClick r:id="" action="ppaction://noaction"/>
            </p:cNvPr>
            <p:cNvSpPr>
              <a:spLocks noEditPoints="1"/>
            </p:cNvSpPr>
            <p:nvPr/>
          </p:nvSpPr>
          <p:spPr bwMode="auto">
            <a:xfrm>
              <a:off x="5334000" y="4308475"/>
              <a:ext cx="827088" cy="881063"/>
            </a:xfrm>
            <a:custGeom>
              <a:avLst/>
              <a:gdLst>
                <a:gd name="T0" fmla="*/ 2147483647 w 780"/>
                <a:gd name="T1" fmla="*/ 2147483647 h 828"/>
                <a:gd name="T2" fmla="*/ 2147483647 w 780"/>
                <a:gd name="T3" fmla="*/ 2147483647 h 828"/>
                <a:gd name="T4" fmla="*/ 2147483647 w 780"/>
                <a:gd name="T5" fmla="*/ 2147483647 h 828"/>
                <a:gd name="T6" fmla="*/ 2147483647 w 780"/>
                <a:gd name="T7" fmla="*/ 2147483647 h 828"/>
                <a:gd name="T8" fmla="*/ 2147483647 w 780"/>
                <a:gd name="T9" fmla="*/ 2147483647 h 828"/>
                <a:gd name="T10" fmla="*/ 2147483647 w 780"/>
                <a:gd name="T11" fmla="*/ 2147483647 h 828"/>
                <a:gd name="T12" fmla="*/ 2147483647 w 780"/>
                <a:gd name="T13" fmla="*/ 2147483647 h 828"/>
                <a:gd name="T14" fmla="*/ 2147483647 w 780"/>
                <a:gd name="T15" fmla="*/ 2147483647 h 828"/>
                <a:gd name="T16" fmla="*/ 2147483647 w 780"/>
                <a:gd name="T17" fmla="*/ 2147483647 h 828"/>
                <a:gd name="T18" fmla="*/ 2147483647 w 780"/>
                <a:gd name="T19" fmla="*/ 2147483647 h 828"/>
                <a:gd name="T20" fmla="*/ 2147483647 w 780"/>
                <a:gd name="T21" fmla="*/ 2147483647 h 828"/>
                <a:gd name="T22" fmla="*/ 2147483647 w 780"/>
                <a:gd name="T23" fmla="*/ 2147483647 h 828"/>
                <a:gd name="T24" fmla="*/ 2147483647 w 780"/>
                <a:gd name="T25" fmla="*/ 2147483647 h 828"/>
                <a:gd name="T26" fmla="*/ 2147483647 w 780"/>
                <a:gd name="T27" fmla="*/ 2147483647 h 828"/>
                <a:gd name="T28" fmla="*/ 2147483647 w 780"/>
                <a:gd name="T29" fmla="*/ 2147483647 h 828"/>
                <a:gd name="T30" fmla="*/ 2147483647 w 780"/>
                <a:gd name="T31" fmla="*/ 2147483647 h 828"/>
                <a:gd name="T32" fmla="*/ 2147483647 w 780"/>
                <a:gd name="T33" fmla="*/ 2147483647 h 828"/>
                <a:gd name="T34" fmla="*/ 2147483647 w 780"/>
                <a:gd name="T35" fmla="*/ 2147483647 h 828"/>
                <a:gd name="T36" fmla="*/ 2147483647 w 780"/>
                <a:gd name="T37" fmla="*/ 2147483647 h 828"/>
                <a:gd name="T38" fmla="*/ 2147483647 w 780"/>
                <a:gd name="T39" fmla="*/ 2147483647 h 828"/>
                <a:gd name="T40" fmla="*/ 2147483647 w 780"/>
                <a:gd name="T41" fmla="*/ 2147483647 h 828"/>
                <a:gd name="T42" fmla="*/ 2147483647 w 780"/>
                <a:gd name="T43" fmla="*/ 2147483647 h 828"/>
                <a:gd name="T44" fmla="*/ 2147483647 w 780"/>
                <a:gd name="T45" fmla="*/ 2147483647 h 828"/>
                <a:gd name="T46" fmla="*/ 2147483647 w 780"/>
                <a:gd name="T47" fmla="*/ 2147483647 h 828"/>
                <a:gd name="T48" fmla="*/ 2147483647 w 780"/>
                <a:gd name="T49" fmla="*/ 2147483647 h 828"/>
                <a:gd name="T50" fmla="*/ 2147483647 w 780"/>
                <a:gd name="T51" fmla="*/ 2147483647 h 828"/>
                <a:gd name="T52" fmla="*/ 2147483647 w 780"/>
                <a:gd name="T53" fmla="*/ 2147483647 h 828"/>
                <a:gd name="T54" fmla="*/ 2147483647 w 780"/>
                <a:gd name="T55" fmla="*/ 2147483647 h 828"/>
                <a:gd name="T56" fmla="*/ 2147483647 w 780"/>
                <a:gd name="T57" fmla="*/ 2147483647 h 828"/>
                <a:gd name="T58" fmla="*/ 2147483647 w 780"/>
                <a:gd name="T59" fmla="*/ 2147483647 h 828"/>
                <a:gd name="T60" fmla="*/ 2147483647 w 780"/>
                <a:gd name="T61" fmla="*/ 2147483647 h 828"/>
                <a:gd name="T62" fmla="*/ 2147483647 w 780"/>
                <a:gd name="T63" fmla="*/ 2147483647 h 828"/>
                <a:gd name="T64" fmla="*/ 2147483647 w 780"/>
                <a:gd name="T65" fmla="*/ 2147483647 h 828"/>
                <a:gd name="T66" fmla="*/ 2147483647 w 780"/>
                <a:gd name="T67" fmla="*/ 2147483647 h 828"/>
                <a:gd name="T68" fmla="*/ 2147483647 w 780"/>
                <a:gd name="T69" fmla="*/ 2147483647 h 828"/>
                <a:gd name="T70" fmla="*/ 2147483647 w 780"/>
                <a:gd name="T71" fmla="*/ 2147483647 h 828"/>
                <a:gd name="T72" fmla="*/ 2147483647 w 780"/>
                <a:gd name="T73" fmla="*/ 2147483647 h 828"/>
                <a:gd name="T74" fmla="*/ 2147483647 w 780"/>
                <a:gd name="T75" fmla="*/ 2147483647 h 828"/>
                <a:gd name="T76" fmla="*/ 2147483647 w 780"/>
                <a:gd name="T77" fmla="*/ 2147483647 h 828"/>
                <a:gd name="T78" fmla="*/ 2147483647 w 780"/>
                <a:gd name="T79" fmla="*/ 2147483647 h 828"/>
                <a:gd name="T80" fmla="*/ 2147483647 w 780"/>
                <a:gd name="T81" fmla="*/ 2147483647 h 828"/>
                <a:gd name="T82" fmla="*/ 2147483647 w 780"/>
                <a:gd name="T83" fmla="*/ 2147483647 h 828"/>
                <a:gd name="T84" fmla="*/ 2147483647 w 780"/>
                <a:gd name="T85" fmla="*/ 2147483647 h 828"/>
                <a:gd name="T86" fmla="*/ 2147483647 w 780"/>
                <a:gd name="T87" fmla="*/ 2147483647 h 828"/>
                <a:gd name="T88" fmla="*/ 2147483647 w 780"/>
                <a:gd name="T89" fmla="*/ 2147483647 h 828"/>
                <a:gd name="T90" fmla="*/ 2147483647 w 780"/>
                <a:gd name="T91" fmla="*/ 2147483647 h 828"/>
                <a:gd name="T92" fmla="*/ 2147483647 w 780"/>
                <a:gd name="T93" fmla="*/ 2147483647 h 828"/>
                <a:gd name="T94" fmla="*/ 2147483647 w 780"/>
                <a:gd name="T95" fmla="*/ 2147483647 h 828"/>
                <a:gd name="T96" fmla="*/ 2147483647 w 780"/>
                <a:gd name="T97" fmla="*/ 2147483647 h 828"/>
                <a:gd name="T98" fmla="*/ 2147483647 w 780"/>
                <a:gd name="T99" fmla="*/ 2147483647 h 828"/>
                <a:gd name="T100" fmla="*/ 2147483647 w 780"/>
                <a:gd name="T101" fmla="*/ 2147483647 h 828"/>
                <a:gd name="T102" fmla="*/ 2147483647 w 780"/>
                <a:gd name="T103" fmla="*/ 2147483647 h 828"/>
                <a:gd name="T104" fmla="*/ 2147483647 w 780"/>
                <a:gd name="T105" fmla="*/ 2147483647 h 828"/>
                <a:gd name="T106" fmla="*/ 2147483647 w 780"/>
                <a:gd name="T107" fmla="*/ 2147483647 h 828"/>
                <a:gd name="T108" fmla="*/ 2147483647 w 780"/>
                <a:gd name="T109" fmla="*/ 2147483647 h 828"/>
                <a:gd name="T110" fmla="*/ 2147483647 w 780"/>
                <a:gd name="T111" fmla="*/ 2147483647 h 828"/>
                <a:gd name="T112" fmla="*/ 2147483647 w 780"/>
                <a:gd name="T113" fmla="*/ 2147483647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0"/>
                <a:gd name="T172" fmla="*/ 0 h 828"/>
                <a:gd name="T173" fmla="*/ 780 w 780"/>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0" h="828">
                  <a:moveTo>
                    <a:pt x="570" y="720"/>
                  </a:moveTo>
                  <a:lnTo>
                    <a:pt x="558" y="714"/>
                  </a:lnTo>
                  <a:lnTo>
                    <a:pt x="552" y="708"/>
                  </a:lnTo>
                  <a:lnTo>
                    <a:pt x="540" y="708"/>
                  </a:lnTo>
                  <a:lnTo>
                    <a:pt x="534" y="714"/>
                  </a:lnTo>
                  <a:lnTo>
                    <a:pt x="522" y="720"/>
                  </a:lnTo>
                  <a:lnTo>
                    <a:pt x="516" y="726"/>
                  </a:lnTo>
                  <a:lnTo>
                    <a:pt x="468" y="726"/>
                  </a:lnTo>
                  <a:lnTo>
                    <a:pt x="456" y="720"/>
                  </a:lnTo>
                  <a:lnTo>
                    <a:pt x="444" y="708"/>
                  </a:lnTo>
                  <a:lnTo>
                    <a:pt x="438" y="708"/>
                  </a:lnTo>
                  <a:lnTo>
                    <a:pt x="420" y="726"/>
                  </a:lnTo>
                  <a:lnTo>
                    <a:pt x="402" y="714"/>
                  </a:lnTo>
                  <a:lnTo>
                    <a:pt x="396" y="714"/>
                  </a:lnTo>
                  <a:lnTo>
                    <a:pt x="384" y="726"/>
                  </a:lnTo>
                  <a:lnTo>
                    <a:pt x="384" y="738"/>
                  </a:lnTo>
                  <a:lnTo>
                    <a:pt x="396" y="750"/>
                  </a:lnTo>
                  <a:lnTo>
                    <a:pt x="420" y="762"/>
                  </a:lnTo>
                  <a:lnTo>
                    <a:pt x="426" y="762"/>
                  </a:lnTo>
                  <a:lnTo>
                    <a:pt x="444" y="780"/>
                  </a:lnTo>
                  <a:lnTo>
                    <a:pt x="444" y="786"/>
                  </a:lnTo>
                  <a:lnTo>
                    <a:pt x="456" y="786"/>
                  </a:lnTo>
                  <a:lnTo>
                    <a:pt x="468" y="798"/>
                  </a:lnTo>
                  <a:lnTo>
                    <a:pt x="480" y="804"/>
                  </a:lnTo>
                  <a:lnTo>
                    <a:pt x="498" y="798"/>
                  </a:lnTo>
                  <a:lnTo>
                    <a:pt x="504" y="804"/>
                  </a:lnTo>
                  <a:lnTo>
                    <a:pt x="516" y="810"/>
                  </a:lnTo>
                  <a:lnTo>
                    <a:pt x="522" y="822"/>
                  </a:lnTo>
                  <a:lnTo>
                    <a:pt x="534" y="828"/>
                  </a:lnTo>
                  <a:lnTo>
                    <a:pt x="558" y="828"/>
                  </a:lnTo>
                  <a:lnTo>
                    <a:pt x="570" y="816"/>
                  </a:lnTo>
                  <a:lnTo>
                    <a:pt x="570" y="792"/>
                  </a:lnTo>
                  <a:lnTo>
                    <a:pt x="564" y="780"/>
                  </a:lnTo>
                  <a:lnTo>
                    <a:pt x="564" y="768"/>
                  </a:lnTo>
                  <a:lnTo>
                    <a:pt x="570" y="750"/>
                  </a:lnTo>
                  <a:lnTo>
                    <a:pt x="576" y="738"/>
                  </a:lnTo>
                  <a:lnTo>
                    <a:pt x="582" y="732"/>
                  </a:lnTo>
                  <a:lnTo>
                    <a:pt x="582" y="714"/>
                  </a:lnTo>
                  <a:lnTo>
                    <a:pt x="576" y="702"/>
                  </a:lnTo>
                  <a:lnTo>
                    <a:pt x="570" y="720"/>
                  </a:lnTo>
                  <a:close/>
                  <a:moveTo>
                    <a:pt x="180" y="468"/>
                  </a:moveTo>
                  <a:lnTo>
                    <a:pt x="156" y="480"/>
                  </a:lnTo>
                  <a:lnTo>
                    <a:pt x="150" y="486"/>
                  </a:lnTo>
                  <a:lnTo>
                    <a:pt x="138" y="492"/>
                  </a:lnTo>
                  <a:lnTo>
                    <a:pt x="132" y="498"/>
                  </a:lnTo>
                  <a:lnTo>
                    <a:pt x="126" y="498"/>
                  </a:lnTo>
                  <a:lnTo>
                    <a:pt x="114" y="492"/>
                  </a:lnTo>
                  <a:lnTo>
                    <a:pt x="102" y="480"/>
                  </a:lnTo>
                  <a:lnTo>
                    <a:pt x="96" y="498"/>
                  </a:lnTo>
                  <a:lnTo>
                    <a:pt x="102" y="504"/>
                  </a:lnTo>
                  <a:lnTo>
                    <a:pt x="114" y="510"/>
                  </a:lnTo>
                  <a:lnTo>
                    <a:pt x="120" y="522"/>
                  </a:lnTo>
                  <a:lnTo>
                    <a:pt x="120" y="540"/>
                  </a:lnTo>
                  <a:lnTo>
                    <a:pt x="114" y="558"/>
                  </a:lnTo>
                  <a:lnTo>
                    <a:pt x="114" y="570"/>
                  </a:lnTo>
                  <a:lnTo>
                    <a:pt x="126" y="582"/>
                  </a:lnTo>
                  <a:lnTo>
                    <a:pt x="114" y="588"/>
                  </a:lnTo>
                  <a:lnTo>
                    <a:pt x="120" y="636"/>
                  </a:lnTo>
                  <a:lnTo>
                    <a:pt x="108" y="636"/>
                  </a:lnTo>
                  <a:lnTo>
                    <a:pt x="126" y="654"/>
                  </a:lnTo>
                  <a:lnTo>
                    <a:pt x="138" y="654"/>
                  </a:lnTo>
                  <a:lnTo>
                    <a:pt x="144" y="642"/>
                  </a:lnTo>
                  <a:lnTo>
                    <a:pt x="156" y="630"/>
                  </a:lnTo>
                  <a:lnTo>
                    <a:pt x="156" y="618"/>
                  </a:lnTo>
                  <a:lnTo>
                    <a:pt x="168" y="630"/>
                  </a:lnTo>
                  <a:lnTo>
                    <a:pt x="180" y="636"/>
                  </a:lnTo>
                  <a:lnTo>
                    <a:pt x="186" y="636"/>
                  </a:lnTo>
                  <a:lnTo>
                    <a:pt x="192" y="630"/>
                  </a:lnTo>
                  <a:lnTo>
                    <a:pt x="198" y="618"/>
                  </a:lnTo>
                  <a:lnTo>
                    <a:pt x="198" y="594"/>
                  </a:lnTo>
                  <a:lnTo>
                    <a:pt x="204" y="582"/>
                  </a:lnTo>
                  <a:lnTo>
                    <a:pt x="204" y="558"/>
                  </a:lnTo>
                  <a:lnTo>
                    <a:pt x="198" y="552"/>
                  </a:lnTo>
                  <a:lnTo>
                    <a:pt x="192" y="552"/>
                  </a:lnTo>
                  <a:lnTo>
                    <a:pt x="192" y="546"/>
                  </a:lnTo>
                  <a:lnTo>
                    <a:pt x="198" y="540"/>
                  </a:lnTo>
                  <a:lnTo>
                    <a:pt x="204" y="540"/>
                  </a:lnTo>
                  <a:lnTo>
                    <a:pt x="210" y="534"/>
                  </a:lnTo>
                  <a:lnTo>
                    <a:pt x="210" y="522"/>
                  </a:lnTo>
                  <a:lnTo>
                    <a:pt x="204" y="510"/>
                  </a:lnTo>
                  <a:lnTo>
                    <a:pt x="204" y="492"/>
                  </a:lnTo>
                  <a:lnTo>
                    <a:pt x="198" y="480"/>
                  </a:lnTo>
                  <a:lnTo>
                    <a:pt x="186" y="474"/>
                  </a:lnTo>
                  <a:lnTo>
                    <a:pt x="180" y="468"/>
                  </a:lnTo>
                  <a:close/>
                  <a:moveTo>
                    <a:pt x="774" y="546"/>
                  </a:moveTo>
                  <a:lnTo>
                    <a:pt x="768" y="534"/>
                  </a:lnTo>
                  <a:lnTo>
                    <a:pt x="756" y="528"/>
                  </a:lnTo>
                  <a:lnTo>
                    <a:pt x="738" y="510"/>
                  </a:lnTo>
                  <a:lnTo>
                    <a:pt x="678" y="480"/>
                  </a:lnTo>
                  <a:lnTo>
                    <a:pt x="672" y="480"/>
                  </a:lnTo>
                  <a:lnTo>
                    <a:pt x="660" y="474"/>
                  </a:lnTo>
                  <a:lnTo>
                    <a:pt x="648" y="474"/>
                  </a:lnTo>
                  <a:lnTo>
                    <a:pt x="630" y="468"/>
                  </a:lnTo>
                  <a:lnTo>
                    <a:pt x="606" y="456"/>
                  </a:lnTo>
                  <a:lnTo>
                    <a:pt x="606" y="450"/>
                  </a:lnTo>
                  <a:lnTo>
                    <a:pt x="612" y="438"/>
                  </a:lnTo>
                  <a:lnTo>
                    <a:pt x="624" y="426"/>
                  </a:lnTo>
                  <a:lnTo>
                    <a:pt x="624" y="420"/>
                  </a:lnTo>
                  <a:lnTo>
                    <a:pt x="618" y="414"/>
                  </a:lnTo>
                  <a:lnTo>
                    <a:pt x="612" y="414"/>
                  </a:lnTo>
                  <a:lnTo>
                    <a:pt x="594" y="408"/>
                  </a:lnTo>
                  <a:lnTo>
                    <a:pt x="552" y="408"/>
                  </a:lnTo>
                  <a:lnTo>
                    <a:pt x="540" y="402"/>
                  </a:lnTo>
                  <a:lnTo>
                    <a:pt x="534" y="396"/>
                  </a:lnTo>
                  <a:lnTo>
                    <a:pt x="516" y="384"/>
                  </a:lnTo>
                  <a:lnTo>
                    <a:pt x="492" y="360"/>
                  </a:lnTo>
                  <a:lnTo>
                    <a:pt x="480" y="342"/>
                  </a:lnTo>
                  <a:lnTo>
                    <a:pt x="474" y="336"/>
                  </a:lnTo>
                  <a:lnTo>
                    <a:pt x="468" y="324"/>
                  </a:lnTo>
                  <a:lnTo>
                    <a:pt x="468" y="312"/>
                  </a:lnTo>
                  <a:lnTo>
                    <a:pt x="450" y="276"/>
                  </a:lnTo>
                  <a:lnTo>
                    <a:pt x="438" y="270"/>
                  </a:lnTo>
                  <a:lnTo>
                    <a:pt x="432" y="264"/>
                  </a:lnTo>
                  <a:lnTo>
                    <a:pt x="420" y="258"/>
                  </a:lnTo>
                  <a:lnTo>
                    <a:pt x="414" y="252"/>
                  </a:lnTo>
                  <a:lnTo>
                    <a:pt x="378" y="222"/>
                  </a:lnTo>
                  <a:lnTo>
                    <a:pt x="372" y="210"/>
                  </a:lnTo>
                  <a:lnTo>
                    <a:pt x="360" y="198"/>
                  </a:lnTo>
                  <a:lnTo>
                    <a:pt x="360" y="186"/>
                  </a:lnTo>
                  <a:lnTo>
                    <a:pt x="366" y="180"/>
                  </a:lnTo>
                  <a:lnTo>
                    <a:pt x="384" y="180"/>
                  </a:lnTo>
                  <a:lnTo>
                    <a:pt x="384" y="174"/>
                  </a:lnTo>
                  <a:lnTo>
                    <a:pt x="372" y="162"/>
                  </a:lnTo>
                  <a:lnTo>
                    <a:pt x="366" y="150"/>
                  </a:lnTo>
                  <a:lnTo>
                    <a:pt x="366" y="138"/>
                  </a:lnTo>
                  <a:lnTo>
                    <a:pt x="402" y="120"/>
                  </a:lnTo>
                  <a:lnTo>
                    <a:pt x="408" y="114"/>
                  </a:lnTo>
                  <a:lnTo>
                    <a:pt x="414" y="114"/>
                  </a:lnTo>
                  <a:lnTo>
                    <a:pt x="438" y="108"/>
                  </a:lnTo>
                  <a:lnTo>
                    <a:pt x="444" y="72"/>
                  </a:lnTo>
                  <a:lnTo>
                    <a:pt x="432" y="66"/>
                  </a:lnTo>
                  <a:lnTo>
                    <a:pt x="438" y="60"/>
                  </a:lnTo>
                  <a:lnTo>
                    <a:pt x="438" y="42"/>
                  </a:lnTo>
                  <a:lnTo>
                    <a:pt x="384" y="42"/>
                  </a:lnTo>
                  <a:lnTo>
                    <a:pt x="378" y="24"/>
                  </a:lnTo>
                  <a:lnTo>
                    <a:pt x="366" y="24"/>
                  </a:lnTo>
                  <a:lnTo>
                    <a:pt x="366" y="6"/>
                  </a:lnTo>
                  <a:lnTo>
                    <a:pt x="360" y="0"/>
                  </a:lnTo>
                  <a:lnTo>
                    <a:pt x="342" y="0"/>
                  </a:lnTo>
                  <a:lnTo>
                    <a:pt x="336" y="6"/>
                  </a:lnTo>
                  <a:lnTo>
                    <a:pt x="336" y="12"/>
                  </a:lnTo>
                  <a:lnTo>
                    <a:pt x="294" y="12"/>
                  </a:lnTo>
                  <a:lnTo>
                    <a:pt x="282" y="30"/>
                  </a:lnTo>
                  <a:lnTo>
                    <a:pt x="270" y="24"/>
                  </a:lnTo>
                  <a:lnTo>
                    <a:pt x="252" y="24"/>
                  </a:lnTo>
                  <a:lnTo>
                    <a:pt x="246" y="42"/>
                  </a:lnTo>
                  <a:lnTo>
                    <a:pt x="222" y="42"/>
                  </a:lnTo>
                  <a:lnTo>
                    <a:pt x="222" y="48"/>
                  </a:lnTo>
                  <a:lnTo>
                    <a:pt x="234" y="60"/>
                  </a:lnTo>
                  <a:lnTo>
                    <a:pt x="228" y="72"/>
                  </a:lnTo>
                  <a:lnTo>
                    <a:pt x="210" y="60"/>
                  </a:lnTo>
                  <a:lnTo>
                    <a:pt x="192" y="66"/>
                  </a:lnTo>
                  <a:lnTo>
                    <a:pt x="180" y="48"/>
                  </a:lnTo>
                  <a:lnTo>
                    <a:pt x="174" y="72"/>
                  </a:lnTo>
                  <a:lnTo>
                    <a:pt x="162" y="84"/>
                  </a:lnTo>
                  <a:lnTo>
                    <a:pt x="162" y="102"/>
                  </a:lnTo>
                  <a:lnTo>
                    <a:pt x="138" y="78"/>
                  </a:lnTo>
                  <a:lnTo>
                    <a:pt x="132" y="78"/>
                  </a:lnTo>
                  <a:lnTo>
                    <a:pt x="132" y="72"/>
                  </a:lnTo>
                  <a:lnTo>
                    <a:pt x="126" y="66"/>
                  </a:lnTo>
                  <a:lnTo>
                    <a:pt x="126" y="60"/>
                  </a:lnTo>
                  <a:lnTo>
                    <a:pt x="120" y="54"/>
                  </a:lnTo>
                  <a:lnTo>
                    <a:pt x="108" y="54"/>
                  </a:lnTo>
                  <a:lnTo>
                    <a:pt x="102" y="60"/>
                  </a:lnTo>
                  <a:lnTo>
                    <a:pt x="102" y="78"/>
                  </a:lnTo>
                  <a:lnTo>
                    <a:pt x="84" y="96"/>
                  </a:lnTo>
                  <a:lnTo>
                    <a:pt x="78" y="96"/>
                  </a:lnTo>
                  <a:lnTo>
                    <a:pt x="66" y="84"/>
                  </a:lnTo>
                  <a:lnTo>
                    <a:pt x="54" y="84"/>
                  </a:lnTo>
                  <a:lnTo>
                    <a:pt x="42" y="96"/>
                  </a:lnTo>
                  <a:lnTo>
                    <a:pt x="30" y="96"/>
                  </a:lnTo>
                  <a:lnTo>
                    <a:pt x="30" y="102"/>
                  </a:lnTo>
                  <a:lnTo>
                    <a:pt x="24" y="102"/>
                  </a:lnTo>
                  <a:lnTo>
                    <a:pt x="18" y="108"/>
                  </a:lnTo>
                  <a:lnTo>
                    <a:pt x="42" y="132"/>
                  </a:lnTo>
                  <a:lnTo>
                    <a:pt x="42" y="138"/>
                  </a:lnTo>
                  <a:lnTo>
                    <a:pt x="24" y="156"/>
                  </a:lnTo>
                  <a:lnTo>
                    <a:pt x="0" y="156"/>
                  </a:lnTo>
                  <a:lnTo>
                    <a:pt x="12" y="174"/>
                  </a:lnTo>
                  <a:lnTo>
                    <a:pt x="24" y="174"/>
                  </a:lnTo>
                  <a:lnTo>
                    <a:pt x="30" y="180"/>
                  </a:lnTo>
                  <a:lnTo>
                    <a:pt x="30" y="192"/>
                  </a:lnTo>
                  <a:lnTo>
                    <a:pt x="24" y="198"/>
                  </a:lnTo>
                  <a:lnTo>
                    <a:pt x="24" y="204"/>
                  </a:lnTo>
                  <a:lnTo>
                    <a:pt x="18" y="210"/>
                  </a:lnTo>
                  <a:lnTo>
                    <a:pt x="18" y="216"/>
                  </a:lnTo>
                  <a:lnTo>
                    <a:pt x="24" y="222"/>
                  </a:lnTo>
                  <a:lnTo>
                    <a:pt x="36" y="228"/>
                  </a:lnTo>
                  <a:lnTo>
                    <a:pt x="42" y="228"/>
                  </a:lnTo>
                  <a:lnTo>
                    <a:pt x="42" y="234"/>
                  </a:lnTo>
                  <a:lnTo>
                    <a:pt x="66" y="234"/>
                  </a:lnTo>
                  <a:lnTo>
                    <a:pt x="72" y="240"/>
                  </a:lnTo>
                  <a:lnTo>
                    <a:pt x="72" y="246"/>
                  </a:lnTo>
                  <a:lnTo>
                    <a:pt x="54" y="264"/>
                  </a:lnTo>
                  <a:lnTo>
                    <a:pt x="54" y="270"/>
                  </a:lnTo>
                  <a:lnTo>
                    <a:pt x="66" y="270"/>
                  </a:lnTo>
                  <a:lnTo>
                    <a:pt x="90" y="258"/>
                  </a:lnTo>
                  <a:lnTo>
                    <a:pt x="120" y="228"/>
                  </a:lnTo>
                  <a:lnTo>
                    <a:pt x="144" y="216"/>
                  </a:lnTo>
                  <a:lnTo>
                    <a:pt x="156" y="216"/>
                  </a:lnTo>
                  <a:lnTo>
                    <a:pt x="168" y="222"/>
                  </a:lnTo>
                  <a:lnTo>
                    <a:pt x="204" y="234"/>
                  </a:lnTo>
                  <a:lnTo>
                    <a:pt x="216" y="240"/>
                  </a:lnTo>
                  <a:lnTo>
                    <a:pt x="228" y="252"/>
                  </a:lnTo>
                  <a:lnTo>
                    <a:pt x="234" y="264"/>
                  </a:lnTo>
                  <a:lnTo>
                    <a:pt x="234" y="276"/>
                  </a:lnTo>
                  <a:lnTo>
                    <a:pt x="240" y="282"/>
                  </a:lnTo>
                  <a:lnTo>
                    <a:pt x="240" y="288"/>
                  </a:lnTo>
                  <a:lnTo>
                    <a:pt x="252" y="300"/>
                  </a:lnTo>
                  <a:lnTo>
                    <a:pt x="252" y="306"/>
                  </a:lnTo>
                  <a:lnTo>
                    <a:pt x="246" y="318"/>
                  </a:lnTo>
                  <a:lnTo>
                    <a:pt x="246" y="324"/>
                  </a:lnTo>
                  <a:lnTo>
                    <a:pt x="258" y="336"/>
                  </a:lnTo>
                  <a:lnTo>
                    <a:pt x="282" y="348"/>
                  </a:lnTo>
                  <a:lnTo>
                    <a:pt x="288" y="354"/>
                  </a:lnTo>
                  <a:lnTo>
                    <a:pt x="294" y="354"/>
                  </a:lnTo>
                  <a:lnTo>
                    <a:pt x="300" y="372"/>
                  </a:lnTo>
                  <a:lnTo>
                    <a:pt x="330" y="372"/>
                  </a:lnTo>
                  <a:lnTo>
                    <a:pt x="348" y="390"/>
                  </a:lnTo>
                  <a:lnTo>
                    <a:pt x="354" y="402"/>
                  </a:lnTo>
                  <a:lnTo>
                    <a:pt x="366" y="414"/>
                  </a:lnTo>
                  <a:lnTo>
                    <a:pt x="378" y="420"/>
                  </a:lnTo>
                  <a:lnTo>
                    <a:pt x="384" y="432"/>
                  </a:lnTo>
                  <a:lnTo>
                    <a:pt x="420" y="468"/>
                  </a:lnTo>
                  <a:lnTo>
                    <a:pt x="456" y="468"/>
                  </a:lnTo>
                  <a:lnTo>
                    <a:pt x="462" y="474"/>
                  </a:lnTo>
                  <a:lnTo>
                    <a:pt x="468" y="486"/>
                  </a:lnTo>
                  <a:lnTo>
                    <a:pt x="492" y="498"/>
                  </a:lnTo>
                  <a:lnTo>
                    <a:pt x="510" y="504"/>
                  </a:lnTo>
                  <a:lnTo>
                    <a:pt x="528" y="504"/>
                  </a:lnTo>
                  <a:lnTo>
                    <a:pt x="540" y="510"/>
                  </a:lnTo>
                  <a:lnTo>
                    <a:pt x="546" y="510"/>
                  </a:lnTo>
                  <a:lnTo>
                    <a:pt x="552" y="522"/>
                  </a:lnTo>
                  <a:lnTo>
                    <a:pt x="552" y="534"/>
                  </a:lnTo>
                  <a:lnTo>
                    <a:pt x="564" y="558"/>
                  </a:lnTo>
                  <a:lnTo>
                    <a:pt x="570" y="564"/>
                  </a:lnTo>
                  <a:lnTo>
                    <a:pt x="582" y="564"/>
                  </a:lnTo>
                  <a:lnTo>
                    <a:pt x="594" y="558"/>
                  </a:lnTo>
                  <a:lnTo>
                    <a:pt x="600" y="558"/>
                  </a:lnTo>
                  <a:lnTo>
                    <a:pt x="600" y="570"/>
                  </a:lnTo>
                  <a:lnTo>
                    <a:pt x="606" y="582"/>
                  </a:lnTo>
                  <a:lnTo>
                    <a:pt x="606" y="606"/>
                  </a:lnTo>
                  <a:lnTo>
                    <a:pt x="612" y="618"/>
                  </a:lnTo>
                  <a:lnTo>
                    <a:pt x="630" y="636"/>
                  </a:lnTo>
                  <a:lnTo>
                    <a:pt x="630" y="666"/>
                  </a:lnTo>
                  <a:lnTo>
                    <a:pt x="612" y="666"/>
                  </a:lnTo>
                  <a:lnTo>
                    <a:pt x="612" y="690"/>
                  </a:lnTo>
                  <a:lnTo>
                    <a:pt x="606" y="696"/>
                  </a:lnTo>
                  <a:lnTo>
                    <a:pt x="600" y="708"/>
                  </a:lnTo>
                  <a:lnTo>
                    <a:pt x="594" y="714"/>
                  </a:lnTo>
                  <a:lnTo>
                    <a:pt x="594" y="732"/>
                  </a:lnTo>
                  <a:lnTo>
                    <a:pt x="606" y="732"/>
                  </a:lnTo>
                  <a:lnTo>
                    <a:pt x="618" y="726"/>
                  </a:lnTo>
                  <a:lnTo>
                    <a:pt x="624" y="726"/>
                  </a:lnTo>
                  <a:lnTo>
                    <a:pt x="636" y="702"/>
                  </a:lnTo>
                  <a:lnTo>
                    <a:pt x="654" y="696"/>
                  </a:lnTo>
                  <a:lnTo>
                    <a:pt x="654" y="666"/>
                  </a:lnTo>
                  <a:lnTo>
                    <a:pt x="666" y="654"/>
                  </a:lnTo>
                  <a:lnTo>
                    <a:pt x="678" y="654"/>
                  </a:lnTo>
                  <a:lnTo>
                    <a:pt x="684" y="648"/>
                  </a:lnTo>
                  <a:lnTo>
                    <a:pt x="696" y="648"/>
                  </a:lnTo>
                  <a:lnTo>
                    <a:pt x="696" y="636"/>
                  </a:lnTo>
                  <a:lnTo>
                    <a:pt x="690" y="630"/>
                  </a:lnTo>
                  <a:lnTo>
                    <a:pt x="690" y="618"/>
                  </a:lnTo>
                  <a:lnTo>
                    <a:pt x="678" y="606"/>
                  </a:lnTo>
                  <a:lnTo>
                    <a:pt x="666" y="606"/>
                  </a:lnTo>
                  <a:lnTo>
                    <a:pt x="648" y="588"/>
                  </a:lnTo>
                  <a:lnTo>
                    <a:pt x="654" y="582"/>
                  </a:lnTo>
                  <a:lnTo>
                    <a:pt x="660" y="570"/>
                  </a:lnTo>
                  <a:lnTo>
                    <a:pt x="666" y="552"/>
                  </a:lnTo>
                  <a:lnTo>
                    <a:pt x="672" y="540"/>
                  </a:lnTo>
                  <a:lnTo>
                    <a:pt x="684" y="528"/>
                  </a:lnTo>
                  <a:lnTo>
                    <a:pt x="690" y="534"/>
                  </a:lnTo>
                  <a:lnTo>
                    <a:pt x="702" y="534"/>
                  </a:lnTo>
                  <a:lnTo>
                    <a:pt x="708" y="540"/>
                  </a:lnTo>
                  <a:lnTo>
                    <a:pt x="738" y="540"/>
                  </a:lnTo>
                  <a:lnTo>
                    <a:pt x="738" y="552"/>
                  </a:lnTo>
                  <a:lnTo>
                    <a:pt x="744" y="558"/>
                  </a:lnTo>
                  <a:lnTo>
                    <a:pt x="744" y="564"/>
                  </a:lnTo>
                  <a:lnTo>
                    <a:pt x="750" y="576"/>
                  </a:lnTo>
                  <a:lnTo>
                    <a:pt x="762" y="576"/>
                  </a:lnTo>
                  <a:lnTo>
                    <a:pt x="774" y="570"/>
                  </a:lnTo>
                  <a:lnTo>
                    <a:pt x="780" y="564"/>
                  </a:lnTo>
                  <a:lnTo>
                    <a:pt x="780" y="558"/>
                  </a:lnTo>
                  <a:lnTo>
                    <a:pt x="774" y="546"/>
                  </a:lnTo>
                  <a:close/>
                </a:path>
              </a:pathLst>
            </a:custGeom>
            <a:solidFill>
              <a:schemeClr val="accent4"/>
            </a:solid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40" name="Ireland">
              <a:hlinkClick r:id="" action="ppaction://noaction"/>
            </p:cNvPr>
            <p:cNvSpPr>
              <a:spLocks/>
            </p:cNvSpPr>
            <p:nvPr/>
          </p:nvSpPr>
          <p:spPr bwMode="auto">
            <a:xfrm>
              <a:off x="4248150" y="3635375"/>
              <a:ext cx="300038" cy="315913"/>
            </a:xfrm>
            <a:custGeom>
              <a:avLst/>
              <a:gdLst>
                <a:gd name="T0" fmla="*/ 2147483647 w 282"/>
                <a:gd name="T1" fmla="*/ 2147483647 h 300"/>
                <a:gd name="T2" fmla="*/ 2147483647 w 282"/>
                <a:gd name="T3" fmla="*/ 2147483647 h 300"/>
                <a:gd name="T4" fmla="*/ 2147483647 w 282"/>
                <a:gd name="T5" fmla="*/ 2147483647 h 300"/>
                <a:gd name="T6" fmla="*/ 2147483647 w 282"/>
                <a:gd name="T7" fmla="*/ 2147483647 h 300"/>
                <a:gd name="T8" fmla="*/ 2147483647 w 282"/>
                <a:gd name="T9" fmla="*/ 2147483647 h 300"/>
                <a:gd name="T10" fmla="*/ 2147483647 w 282"/>
                <a:gd name="T11" fmla="*/ 2147483647 h 300"/>
                <a:gd name="T12" fmla="*/ 2147483647 w 282"/>
                <a:gd name="T13" fmla="*/ 2147483647 h 300"/>
                <a:gd name="T14" fmla="*/ 2147483647 w 282"/>
                <a:gd name="T15" fmla="*/ 2147483647 h 300"/>
                <a:gd name="T16" fmla="*/ 2147483647 w 282"/>
                <a:gd name="T17" fmla="*/ 2147483647 h 300"/>
                <a:gd name="T18" fmla="*/ 2147483647 w 282"/>
                <a:gd name="T19" fmla="*/ 2147483647 h 300"/>
                <a:gd name="T20" fmla="*/ 2147483647 w 282"/>
                <a:gd name="T21" fmla="*/ 2147483647 h 300"/>
                <a:gd name="T22" fmla="*/ 2147483647 w 282"/>
                <a:gd name="T23" fmla="*/ 2147483647 h 300"/>
                <a:gd name="T24" fmla="*/ 2147483647 w 282"/>
                <a:gd name="T25" fmla="*/ 0 h 300"/>
                <a:gd name="T26" fmla="*/ 2147483647 w 282"/>
                <a:gd name="T27" fmla="*/ 2147483647 h 300"/>
                <a:gd name="T28" fmla="*/ 2147483647 w 282"/>
                <a:gd name="T29" fmla="*/ 2147483647 h 300"/>
                <a:gd name="T30" fmla="*/ 2147483647 w 282"/>
                <a:gd name="T31" fmla="*/ 2147483647 h 300"/>
                <a:gd name="T32" fmla="*/ 2147483647 w 282"/>
                <a:gd name="T33" fmla="*/ 2147483647 h 300"/>
                <a:gd name="T34" fmla="*/ 2147483647 w 282"/>
                <a:gd name="T35" fmla="*/ 2147483647 h 300"/>
                <a:gd name="T36" fmla="*/ 2147483647 w 282"/>
                <a:gd name="T37" fmla="*/ 2147483647 h 300"/>
                <a:gd name="T38" fmla="*/ 2147483647 w 282"/>
                <a:gd name="T39" fmla="*/ 2147483647 h 300"/>
                <a:gd name="T40" fmla="*/ 2147483647 w 282"/>
                <a:gd name="T41" fmla="*/ 2147483647 h 300"/>
                <a:gd name="T42" fmla="*/ 2147483647 w 282"/>
                <a:gd name="T43" fmla="*/ 2147483647 h 300"/>
                <a:gd name="T44" fmla="*/ 2147483647 w 282"/>
                <a:gd name="T45" fmla="*/ 2147483647 h 300"/>
                <a:gd name="T46" fmla="*/ 2147483647 w 282"/>
                <a:gd name="T47" fmla="*/ 2147483647 h 300"/>
                <a:gd name="T48" fmla="*/ 2147483647 w 282"/>
                <a:gd name="T49" fmla="*/ 2147483647 h 300"/>
                <a:gd name="T50" fmla="*/ 2147483647 w 282"/>
                <a:gd name="T51" fmla="*/ 2147483647 h 300"/>
                <a:gd name="T52" fmla="*/ 2147483647 w 282"/>
                <a:gd name="T53" fmla="*/ 2147483647 h 300"/>
                <a:gd name="T54" fmla="*/ 2147483647 w 282"/>
                <a:gd name="T55" fmla="*/ 2147483647 h 300"/>
                <a:gd name="T56" fmla="*/ 2147483647 w 282"/>
                <a:gd name="T57" fmla="*/ 2147483647 h 300"/>
                <a:gd name="T58" fmla="*/ 2147483647 w 282"/>
                <a:gd name="T59" fmla="*/ 2147483647 h 300"/>
                <a:gd name="T60" fmla="*/ 2147483647 w 282"/>
                <a:gd name="T61" fmla="*/ 2147483647 h 300"/>
                <a:gd name="T62" fmla="*/ 2147483647 w 282"/>
                <a:gd name="T63" fmla="*/ 2147483647 h 300"/>
                <a:gd name="T64" fmla="*/ 2147483647 w 282"/>
                <a:gd name="T65" fmla="*/ 2147483647 h 300"/>
                <a:gd name="T66" fmla="*/ 2147483647 w 282"/>
                <a:gd name="T67" fmla="*/ 2147483647 h 300"/>
                <a:gd name="T68" fmla="*/ 2147483647 w 282"/>
                <a:gd name="T69" fmla="*/ 2147483647 h 300"/>
                <a:gd name="T70" fmla="*/ 2147483647 w 282"/>
                <a:gd name="T71" fmla="*/ 2147483647 h 300"/>
                <a:gd name="T72" fmla="*/ 2147483647 w 282"/>
                <a:gd name="T73" fmla="*/ 2147483647 h 300"/>
                <a:gd name="T74" fmla="*/ 2147483647 w 282"/>
                <a:gd name="T75" fmla="*/ 2147483647 h 300"/>
                <a:gd name="T76" fmla="*/ 2147483647 w 282"/>
                <a:gd name="T77" fmla="*/ 2147483647 h 300"/>
                <a:gd name="T78" fmla="*/ 2147483647 w 282"/>
                <a:gd name="T79" fmla="*/ 2147483647 h 300"/>
                <a:gd name="T80" fmla="*/ 0 w 282"/>
                <a:gd name="T81" fmla="*/ 2147483647 h 300"/>
                <a:gd name="T82" fmla="*/ 2147483647 w 282"/>
                <a:gd name="T83" fmla="*/ 2147483647 h 300"/>
                <a:gd name="T84" fmla="*/ 2147483647 w 282"/>
                <a:gd name="T85" fmla="*/ 2147483647 h 300"/>
                <a:gd name="T86" fmla="*/ 2147483647 w 282"/>
                <a:gd name="T87" fmla="*/ 2147483647 h 300"/>
                <a:gd name="T88" fmla="*/ 2147483647 w 282"/>
                <a:gd name="T89" fmla="*/ 2147483647 h 300"/>
                <a:gd name="T90" fmla="*/ 2147483647 w 282"/>
                <a:gd name="T91" fmla="*/ 2147483647 h 300"/>
                <a:gd name="T92" fmla="*/ 2147483647 w 282"/>
                <a:gd name="T93" fmla="*/ 2147483647 h 300"/>
                <a:gd name="T94" fmla="*/ 2147483647 w 282"/>
                <a:gd name="T95" fmla="*/ 2147483647 h 300"/>
                <a:gd name="T96" fmla="*/ 2147483647 w 282"/>
                <a:gd name="T97" fmla="*/ 2147483647 h 300"/>
                <a:gd name="T98" fmla="*/ 2147483647 w 282"/>
                <a:gd name="T99" fmla="*/ 2147483647 h 300"/>
                <a:gd name="T100" fmla="*/ 2147483647 w 282"/>
                <a:gd name="T101" fmla="*/ 2147483647 h 300"/>
                <a:gd name="T102" fmla="*/ 2147483647 w 282"/>
                <a:gd name="T103" fmla="*/ 2147483647 h 300"/>
                <a:gd name="T104" fmla="*/ 2147483647 w 282"/>
                <a:gd name="T105" fmla="*/ 2147483647 h 300"/>
                <a:gd name="T106" fmla="*/ 2147483647 w 282"/>
                <a:gd name="T107" fmla="*/ 2147483647 h 300"/>
                <a:gd name="T108" fmla="*/ 2147483647 w 282"/>
                <a:gd name="T109" fmla="*/ 2147483647 h 300"/>
                <a:gd name="T110" fmla="*/ 2147483647 w 282"/>
                <a:gd name="T111" fmla="*/ 2147483647 h 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
                <a:gd name="T169" fmla="*/ 0 h 300"/>
                <a:gd name="T170" fmla="*/ 282 w 282"/>
                <a:gd name="T171" fmla="*/ 300 h 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 h="300">
                  <a:moveTo>
                    <a:pt x="276" y="156"/>
                  </a:moveTo>
                  <a:lnTo>
                    <a:pt x="276" y="144"/>
                  </a:lnTo>
                  <a:lnTo>
                    <a:pt x="270" y="132"/>
                  </a:lnTo>
                  <a:lnTo>
                    <a:pt x="264" y="126"/>
                  </a:lnTo>
                  <a:lnTo>
                    <a:pt x="264" y="114"/>
                  </a:lnTo>
                  <a:lnTo>
                    <a:pt x="258" y="108"/>
                  </a:lnTo>
                  <a:lnTo>
                    <a:pt x="258" y="102"/>
                  </a:lnTo>
                  <a:lnTo>
                    <a:pt x="276" y="102"/>
                  </a:lnTo>
                  <a:lnTo>
                    <a:pt x="282" y="96"/>
                  </a:lnTo>
                  <a:lnTo>
                    <a:pt x="246" y="90"/>
                  </a:lnTo>
                  <a:lnTo>
                    <a:pt x="228" y="66"/>
                  </a:lnTo>
                  <a:lnTo>
                    <a:pt x="204" y="90"/>
                  </a:lnTo>
                  <a:lnTo>
                    <a:pt x="192" y="90"/>
                  </a:lnTo>
                  <a:lnTo>
                    <a:pt x="168" y="78"/>
                  </a:lnTo>
                  <a:lnTo>
                    <a:pt x="162" y="72"/>
                  </a:lnTo>
                  <a:lnTo>
                    <a:pt x="174" y="60"/>
                  </a:lnTo>
                  <a:lnTo>
                    <a:pt x="180" y="60"/>
                  </a:lnTo>
                  <a:lnTo>
                    <a:pt x="186" y="54"/>
                  </a:lnTo>
                  <a:lnTo>
                    <a:pt x="192" y="54"/>
                  </a:lnTo>
                  <a:lnTo>
                    <a:pt x="192" y="42"/>
                  </a:lnTo>
                  <a:lnTo>
                    <a:pt x="234" y="18"/>
                  </a:lnTo>
                  <a:lnTo>
                    <a:pt x="240" y="12"/>
                  </a:lnTo>
                  <a:lnTo>
                    <a:pt x="240" y="6"/>
                  </a:lnTo>
                  <a:lnTo>
                    <a:pt x="234" y="6"/>
                  </a:lnTo>
                  <a:lnTo>
                    <a:pt x="228" y="0"/>
                  </a:lnTo>
                  <a:lnTo>
                    <a:pt x="222" y="0"/>
                  </a:lnTo>
                  <a:lnTo>
                    <a:pt x="210" y="6"/>
                  </a:lnTo>
                  <a:lnTo>
                    <a:pt x="204" y="18"/>
                  </a:lnTo>
                  <a:lnTo>
                    <a:pt x="198" y="6"/>
                  </a:lnTo>
                  <a:lnTo>
                    <a:pt x="174" y="6"/>
                  </a:lnTo>
                  <a:lnTo>
                    <a:pt x="162" y="12"/>
                  </a:lnTo>
                  <a:lnTo>
                    <a:pt x="156" y="12"/>
                  </a:lnTo>
                  <a:lnTo>
                    <a:pt x="150" y="18"/>
                  </a:lnTo>
                  <a:lnTo>
                    <a:pt x="150" y="30"/>
                  </a:lnTo>
                  <a:lnTo>
                    <a:pt x="144" y="36"/>
                  </a:lnTo>
                  <a:lnTo>
                    <a:pt x="144" y="42"/>
                  </a:lnTo>
                  <a:lnTo>
                    <a:pt x="126" y="42"/>
                  </a:lnTo>
                  <a:lnTo>
                    <a:pt x="120" y="48"/>
                  </a:lnTo>
                  <a:lnTo>
                    <a:pt x="120" y="54"/>
                  </a:lnTo>
                  <a:lnTo>
                    <a:pt x="138" y="54"/>
                  </a:lnTo>
                  <a:lnTo>
                    <a:pt x="144" y="60"/>
                  </a:lnTo>
                  <a:lnTo>
                    <a:pt x="150" y="60"/>
                  </a:lnTo>
                  <a:lnTo>
                    <a:pt x="150" y="66"/>
                  </a:lnTo>
                  <a:lnTo>
                    <a:pt x="144" y="72"/>
                  </a:lnTo>
                  <a:lnTo>
                    <a:pt x="132" y="72"/>
                  </a:lnTo>
                  <a:lnTo>
                    <a:pt x="132" y="78"/>
                  </a:lnTo>
                  <a:lnTo>
                    <a:pt x="126" y="84"/>
                  </a:lnTo>
                  <a:lnTo>
                    <a:pt x="102" y="84"/>
                  </a:lnTo>
                  <a:lnTo>
                    <a:pt x="102" y="90"/>
                  </a:lnTo>
                  <a:lnTo>
                    <a:pt x="90" y="78"/>
                  </a:lnTo>
                  <a:lnTo>
                    <a:pt x="42" y="78"/>
                  </a:lnTo>
                  <a:lnTo>
                    <a:pt x="42" y="102"/>
                  </a:lnTo>
                  <a:lnTo>
                    <a:pt x="54" y="102"/>
                  </a:lnTo>
                  <a:lnTo>
                    <a:pt x="54" y="108"/>
                  </a:lnTo>
                  <a:lnTo>
                    <a:pt x="60" y="114"/>
                  </a:lnTo>
                  <a:lnTo>
                    <a:pt x="42" y="126"/>
                  </a:lnTo>
                  <a:lnTo>
                    <a:pt x="36" y="126"/>
                  </a:lnTo>
                  <a:lnTo>
                    <a:pt x="30" y="132"/>
                  </a:lnTo>
                  <a:lnTo>
                    <a:pt x="30" y="138"/>
                  </a:lnTo>
                  <a:lnTo>
                    <a:pt x="42" y="150"/>
                  </a:lnTo>
                  <a:lnTo>
                    <a:pt x="54" y="156"/>
                  </a:lnTo>
                  <a:lnTo>
                    <a:pt x="60" y="162"/>
                  </a:lnTo>
                  <a:lnTo>
                    <a:pt x="72" y="162"/>
                  </a:lnTo>
                  <a:lnTo>
                    <a:pt x="78" y="156"/>
                  </a:lnTo>
                  <a:lnTo>
                    <a:pt x="96" y="156"/>
                  </a:lnTo>
                  <a:lnTo>
                    <a:pt x="96" y="168"/>
                  </a:lnTo>
                  <a:lnTo>
                    <a:pt x="90" y="174"/>
                  </a:lnTo>
                  <a:lnTo>
                    <a:pt x="72" y="174"/>
                  </a:lnTo>
                  <a:lnTo>
                    <a:pt x="72" y="192"/>
                  </a:lnTo>
                  <a:lnTo>
                    <a:pt x="54" y="192"/>
                  </a:lnTo>
                  <a:lnTo>
                    <a:pt x="48" y="198"/>
                  </a:lnTo>
                  <a:lnTo>
                    <a:pt x="48" y="210"/>
                  </a:lnTo>
                  <a:lnTo>
                    <a:pt x="42" y="222"/>
                  </a:lnTo>
                  <a:lnTo>
                    <a:pt x="42" y="234"/>
                  </a:lnTo>
                  <a:lnTo>
                    <a:pt x="18" y="234"/>
                  </a:lnTo>
                  <a:lnTo>
                    <a:pt x="12" y="240"/>
                  </a:lnTo>
                  <a:lnTo>
                    <a:pt x="6" y="240"/>
                  </a:lnTo>
                  <a:lnTo>
                    <a:pt x="6" y="246"/>
                  </a:lnTo>
                  <a:lnTo>
                    <a:pt x="12" y="246"/>
                  </a:lnTo>
                  <a:lnTo>
                    <a:pt x="18" y="252"/>
                  </a:lnTo>
                  <a:lnTo>
                    <a:pt x="6" y="252"/>
                  </a:lnTo>
                  <a:lnTo>
                    <a:pt x="0" y="258"/>
                  </a:lnTo>
                  <a:lnTo>
                    <a:pt x="0" y="270"/>
                  </a:lnTo>
                  <a:lnTo>
                    <a:pt x="42" y="270"/>
                  </a:lnTo>
                  <a:lnTo>
                    <a:pt x="24" y="288"/>
                  </a:lnTo>
                  <a:lnTo>
                    <a:pt x="30" y="282"/>
                  </a:lnTo>
                  <a:lnTo>
                    <a:pt x="48" y="282"/>
                  </a:lnTo>
                  <a:lnTo>
                    <a:pt x="48" y="288"/>
                  </a:lnTo>
                  <a:lnTo>
                    <a:pt x="42" y="288"/>
                  </a:lnTo>
                  <a:lnTo>
                    <a:pt x="36" y="294"/>
                  </a:lnTo>
                  <a:lnTo>
                    <a:pt x="30" y="294"/>
                  </a:lnTo>
                  <a:lnTo>
                    <a:pt x="36" y="300"/>
                  </a:lnTo>
                  <a:lnTo>
                    <a:pt x="60" y="300"/>
                  </a:lnTo>
                  <a:lnTo>
                    <a:pt x="96" y="288"/>
                  </a:lnTo>
                  <a:lnTo>
                    <a:pt x="108" y="282"/>
                  </a:lnTo>
                  <a:lnTo>
                    <a:pt x="120" y="270"/>
                  </a:lnTo>
                  <a:lnTo>
                    <a:pt x="120" y="264"/>
                  </a:lnTo>
                  <a:lnTo>
                    <a:pt x="132" y="270"/>
                  </a:lnTo>
                  <a:lnTo>
                    <a:pt x="138" y="270"/>
                  </a:lnTo>
                  <a:lnTo>
                    <a:pt x="150" y="264"/>
                  </a:lnTo>
                  <a:lnTo>
                    <a:pt x="162" y="252"/>
                  </a:lnTo>
                  <a:lnTo>
                    <a:pt x="180" y="246"/>
                  </a:lnTo>
                  <a:lnTo>
                    <a:pt x="204" y="246"/>
                  </a:lnTo>
                  <a:lnTo>
                    <a:pt x="210" y="240"/>
                  </a:lnTo>
                  <a:lnTo>
                    <a:pt x="252" y="240"/>
                  </a:lnTo>
                  <a:lnTo>
                    <a:pt x="246" y="222"/>
                  </a:lnTo>
                  <a:lnTo>
                    <a:pt x="264" y="222"/>
                  </a:lnTo>
                  <a:lnTo>
                    <a:pt x="264" y="198"/>
                  </a:lnTo>
                  <a:lnTo>
                    <a:pt x="270" y="192"/>
                  </a:lnTo>
                  <a:lnTo>
                    <a:pt x="270" y="180"/>
                  </a:lnTo>
                  <a:lnTo>
                    <a:pt x="276" y="168"/>
                  </a:lnTo>
                  <a:lnTo>
                    <a:pt x="276" y="156"/>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41" name="Iceland">
              <a:hlinkClick r:id="" action="ppaction://noaction"/>
            </p:cNvPr>
            <p:cNvSpPr>
              <a:spLocks/>
            </p:cNvSpPr>
            <p:nvPr/>
          </p:nvSpPr>
          <p:spPr bwMode="auto">
            <a:xfrm>
              <a:off x="3608388" y="2760663"/>
              <a:ext cx="606425" cy="236537"/>
            </a:xfrm>
            <a:custGeom>
              <a:avLst/>
              <a:gdLst>
                <a:gd name="T0" fmla="*/ 2147483647 w 570"/>
                <a:gd name="T1" fmla="*/ 2147483647 h 222"/>
                <a:gd name="T2" fmla="*/ 2147483647 w 570"/>
                <a:gd name="T3" fmla="*/ 2147483647 h 222"/>
                <a:gd name="T4" fmla="*/ 2147483647 w 570"/>
                <a:gd name="T5" fmla="*/ 2147483647 h 222"/>
                <a:gd name="T6" fmla="*/ 2147483647 w 570"/>
                <a:gd name="T7" fmla="*/ 2147483647 h 222"/>
                <a:gd name="T8" fmla="*/ 2147483647 w 570"/>
                <a:gd name="T9" fmla="*/ 2147483647 h 222"/>
                <a:gd name="T10" fmla="*/ 2147483647 w 570"/>
                <a:gd name="T11" fmla="*/ 2147483647 h 222"/>
                <a:gd name="T12" fmla="*/ 2147483647 w 570"/>
                <a:gd name="T13" fmla="*/ 2147483647 h 222"/>
                <a:gd name="T14" fmla="*/ 2147483647 w 570"/>
                <a:gd name="T15" fmla="*/ 2147483647 h 222"/>
                <a:gd name="T16" fmla="*/ 2147483647 w 570"/>
                <a:gd name="T17" fmla="*/ 2147483647 h 222"/>
                <a:gd name="T18" fmla="*/ 2147483647 w 570"/>
                <a:gd name="T19" fmla="*/ 2147483647 h 222"/>
                <a:gd name="T20" fmla="*/ 2147483647 w 570"/>
                <a:gd name="T21" fmla="*/ 2147483647 h 222"/>
                <a:gd name="T22" fmla="*/ 2147483647 w 570"/>
                <a:gd name="T23" fmla="*/ 2147483647 h 222"/>
                <a:gd name="T24" fmla="*/ 2147483647 w 570"/>
                <a:gd name="T25" fmla="*/ 2147483647 h 222"/>
                <a:gd name="T26" fmla="*/ 2147483647 w 570"/>
                <a:gd name="T27" fmla="*/ 2147483647 h 222"/>
                <a:gd name="T28" fmla="*/ 2147483647 w 570"/>
                <a:gd name="T29" fmla="*/ 2147483647 h 222"/>
                <a:gd name="T30" fmla="*/ 2147483647 w 570"/>
                <a:gd name="T31" fmla="*/ 2147483647 h 222"/>
                <a:gd name="T32" fmla="*/ 2147483647 w 570"/>
                <a:gd name="T33" fmla="*/ 2147483647 h 222"/>
                <a:gd name="T34" fmla="*/ 2147483647 w 570"/>
                <a:gd name="T35" fmla="*/ 2147483647 h 222"/>
                <a:gd name="T36" fmla="*/ 2147483647 w 570"/>
                <a:gd name="T37" fmla="*/ 2147483647 h 222"/>
                <a:gd name="T38" fmla="*/ 2147483647 w 570"/>
                <a:gd name="T39" fmla="*/ 2147483647 h 222"/>
                <a:gd name="T40" fmla="*/ 2147483647 w 570"/>
                <a:gd name="T41" fmla="*/ 2147483647 h 222"/>
                <a:gd name="T42" fmla="*/ 2147483647 w 570"/>
                <a:gd name="T43" fmla="*/ 2147483647 h 222"/>
                <a:gd name="T44" fmla="*/ 2147483647 w 570"/>
                <a:gd name="T45" fmla="*/ 2147483647 h 222"/>
                <a:gd name="T46" fmla="*/ 2147483647 w 570"/>
                <a:gd name="T47" fmla="*/ 2147483647 h 222"/>
                <a:gd name="T48" fmla="*/ 2147483647 w 570"/>
                <a:gd name="T49" fmla="*/ 2147483647 h 222"/>
                <a:gd name="T50" fmla="*/ 2147483647 w 570"/>
                <a:gd name="T51" fmla="*/ 2147483647 h 222"/>
                <a:gd name="T52" fmla="*/ 2147483647 w 570"/>
                <a:gd name="T53" fmla="*/ 2147483647 h 222"/>
                <a:gd name="T54" fmla="*/ 2147483647 w 570"/>
                <a:gd name="T55" fmla="*/ 2147483647 h 222"/>
                <a:gd name="T56" fmla="*/ 2147483647 w 570"/>
                <a:gd name="T57" fmla="*/ 2147483647 h 222"/>
                <a:gd name="T58" fmla="*/ 2147483647 w 570"/>
                <a:gd name="T59" fmla="*/ 2147483647 h 222"/>
                <a:gd name="T60" fmla="*/ 2147483647 w 570"/>
                <a:gd name="T61" fmla="*/ 2147483647 h 222"/>
                <a:gd name="T62" fmla="*/ 2147483647 w 570"/>
                <a:gd name="T63" fmla="*/ 2147483647 h 222"/>
                <a:gd name="T64" fmla="*/ 2147483647 w 570"/>
                <a:gd name="T65" fmla="*/ 2147483647 h 222"/>
                <a:gd name="T66" fmla="*/ 0 w 570"/>
                <a:gd name="T67" fmla="*/ 2147483647 h 222"/>
                <a:gd name="T68" fmla="*/ 2147483647 w 570"/>
                <a:gd name="T69" fmla="*/ 2147483647 h 222"/>
                <a:gd name="T70" fmla="*/ 2147483647 w 570"/>
                <a:gd name="T71" fmla="*/ 2147483647 h 222"/>
                <a:gd name="T72" fmla="*/ 2147483647 w 570"/>
                <a:gd name="T73" fmla="*/ 2147483647 h 222"/>
                <a:gd name="T74" fmla="*/ 2147483647 w 570"/>
                <a:gd name="T75" fmla="*/ 2147483647 h 222"/>
                <a:gd name="T76" fmla="*/ 2147483647 w 570"/>
                <a:gd name="T77" fmla="*/ 2147483647 h 222"/>
                <a:gd name="T78" fmla="*/ 2147483647 w 570"/>
                <a:gd name="T79" fmla="*/ 2147483647 h 222"/>
                <a:gd name="T80" fmla="*/ 2147483647 w 570"/>
                <a:gd name="T81" fmla="*/ 2147483647 h 222"/>
                <a:gd name="T82" fmla="*/ 2147483647 w 570"/>
                <a:gd name="T83" fmla="*/ 2147483647 h 222"/>
                <a:gd name="T84" fmla="*/ 2147483647 w 570"/>
                <a:gd name="T85" fmla="*/ 2147483647 h 222"/>
                <a:gd name="T86" fmla="*/ 2147483647 w 570"/>
                <a:gd name="T87" fmla="*/ 2147483647 h 222"/>
                <a:gd name="T88" fmla="*/ 2147483647 w 570"/>
                <a:gd name="T89" fmla="*/ 2147483647 h 222"/>
                <a:gd name="T90" fmla="*/ 2147483647 w 570"/>
                <a:gd name="T91" fmla="*/ 2147483647 h 222"/>
                <a:gd name="T92" fmla="*/ 2147483647 w 570"/>
                <a:gd name="T93" fmla="*/ 2147483647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0"/>
                <a:gd name="T142" fmla="*/ 0 h 222"/>
                <a:gd name="T143" fmla="*/ 570 w 57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0" h="222">
                  <a:moveTo>
                    <a:pt x="252" y="222"/>
                  </a:moveTo>
                  <a:lnTo>
                    <a:pt x="270" y="216"/>
                  </a:lnTo>
                  <a:lnTo>
                    <a:pt x="306" y="216"/>
                  </a:lnTo>
                  <a:lnTo>
                    <a:pt x="312" y="204"/>
                  </a:lnTo>
                  <a:lnTo>
                    <a:pt x="312" y="192"/>
                  </a:lnTo>
                  <a:lnTo>
                    <a:pt x="324" y="198"/>
                  </a:lnTo>
                  <a:lnTo>
                    <a:pt x="330" y="198"/>
                  </a:lnTo>
                  <a:lnTo>
                    <a:pt x="342" y="204"/>
                  </a:lnTo>
                  <a:lnTo>
                    <a:pt x="348" y="204"/>
                  </a:lnTo>
                  <a:lnTo>
                    <a:pt x="360" y="192"/>
                  </a:lnTo>
                  <a:lnTo>
                    <a:pt x="360" y="186"/>
                  </a:lnTo>
                  <a:lnTo>
                    <a:pt x="372" y="186"/>
                  </a:lnTo>
                  <a:lnTo>
                    <a:pt x="378" y="192"/>
                  </a:lnTo>
                  <a:lnTo>
                    <a:pt x="390" y="192"/>
                  </a:lnTo>
                  <a:lnTo>
                    <a:pt x="414" y="180"/>
                  </a:lnTo>
                  <a:lnTo>
                    <a:pt x="432" y="168"/>
                  </a:lnTo>
                  <a:lnTo>
                    <a:pt x="456" y="156"/>
                  </a:lnTo>
                  <a:lnTo>
                    <a:pt x="474" y="156"/>
                  </a:lnTo>
                  <a:lnTo>
                    <a:pt x="480" y="162"/>
                  </a:lnTo>
                  <a:lnTo>
                    <a:pt x="492" y="162"/>
                  </a:lnTo>
                  <a:lnTo>
                    <a:pt x="504" y="156"/>
                  </a:lnTo>
                  <a:lnTo>
                    <a:pt x="510" y="144"/>
                  </a:lnTo>
                  <a:lnTo>
                    <a:pt x="510" y="138"/>
                  </a:lnTo>
                  <a:lnTo>
                    <a:pt x="516" y="126"/>
                  </a:lnTo>
                  <a:lnTo>
                    <a:pt x="528" y="126"/>
                  </a:lnTo>
                  <a:lnTo>
                    <a:pt x="552" y="114"/>
                  </a:lnTo>
                  <a:lnTo>
                    <a:pt x="564" y="102"/>
                  </a:lnTo>
                  <a:lnTo>
                    <a:pt x="570" y="102"/>
                  </a:lnTo>
                  <a:lnTo>
                    <a:pt x="552" y="102"/>
                  </a:lnTo>
                  <a:lnTo>
                    <a:pt x="570" y="84"/>
                  </a:lnTo>
                  <a:lnTo>
                    <a:pt x="570" y="78"/>
                  </a:lnTo>
                  <a:lnTo>
                    <a:pt x="564" y="72"/>
                  </a:lnTo>
                  <a:lnTo>
                    <a:pt x="552" y="66"/>
                  </a:lnTo>
                  <a:lnTo>
                    <a:pt x="540" y="66"/>
                  </a:lnTo>
                  <a:lnTo>
                    <a:pt x="534" y="72"/>
                  </a:lnTo>
                  <a:lnTo>
                    <a:pt x="528" y="72"/>
                  </a:lnTo>
                  <a:lnTo>
                    <a:pt x="534" y="60"/>
                  </a:lnTo>
                  <a:lnTo>
                    <a:pt x="504" y="60"/>
                  </a:lnTo>
                  <a:lnTo>
                    <a:pt x="522" y="36"/>
                  </a:lnTo>
                  <a:lnTo>
                    <a:pt x="504" y="36"/>
                  </a:lnTo>
                  <a:lnTo>
                    <a:pt x="510" y="18"/>
                  </a:lnTo>
                  <a:lnTo>
                    <a:pt x="480" y="24"/>
                  </a:lnTo>
                  <a:lnTo>
                    <a:pt x="474" y="18"/>
                  </a:lnTo>
                  <a:lnTo>
                    <a:pt x="462" y="12"/>
                  </a:lnTo>
                  <a:lnTo>
                    <a:pt x="456" y="6"/>
                  </a:lnTo>
                  <a:lnTo>
                    <a:pt x="444" y="0"/>
                  </a:lnTo>
                  <a:lnTo>
                    <a:pt x="432" y="0"/>
                  </a:lnTo>
                  <a:lnTo>
                    <a:pt x="432" y="24"/>
                  </a:lnTo>
                  <a:lnTo>
                    <a:pt x="414" y="30"/>
                  </a:lnTo>
                  <a:lnTo>
                    <a:pt x="408" y="30"/>
                  </a:lnTo>
                  <a:lnTo>
                    <a:pt x="402" y="24"/>
                  </a:lnTo>
                  <a:lnTo>
                    <a:pt x="378" y="24"/>
                  </a:lnTo>
                  <a:lnTo>
                    <a:pt x="372" y="30"/>
                  </a:lnTo>
                  <a:lnTo>
                    <a:pt x="366" y="42"/>
                  </a:lnTo>
                  <a:lnTo>
                    <a:pt x="360" y="36"/>
                  </a:lnTo>
                  <a:lnTo>
                    <a:pt x="348" y="30"/>
                  </a:lnTo>
                  <a:lnTo>
                    <a:pt x="342" y="24"/>
                  </a:lnTo>
                  <a:lnTo>
                    <a:pt x="336" y="24"/>
                  </a:lnTo>
                  <a:lnTo>
                    <a:pt x="330" y="30"/>
                  </a:lnTo>
                  <a:lnTo>
                    <a:pt x="330" y="60"/>
                  </a:lnTo>
                  <a:lnTo>
                    <a:pt x="324" y="48"/>
                  </a:lnTo>
                  <a:lnTo>
                    <a:pt x="318" y="42"/>
                  </a:lnTo>
                  <a:lnTo>
                    <a:pt x="306" y="36"/>
                  </a:lnTo>
                  <a:lnTo>
                    <a:pt x="300" y="24"/>
                  </a:lnTo>
                  <a:lnTo>
                    <a:pt x="288" y="24"/>
                  </a:lnTo>
                  <a:lnTo>
                    <a:pt x="288" y="30"/>
                  </a:lnTo>
                  <a:lnTo>
                    <a:pt x="270" y="30"/>
                  </a:lnTo>
                  <a:lnTo>
                    <a:pt x="264" y="36"/>
                  </a:lnTo>
                  <a:lnTo>
                    <a:pt x="264" y="54"/>
                  </a:lnTo>
                  <a:lnTo>
                    <a:pt x="252" y="54"/>
                  </a:lnTo>
                  <a:lnTo>
                    <a:pt x="240" y="42"/>
                  </a:lnTo>
                  <a:lnTo>
                    <a:pt x="228" y="36"/>
                  </a:lnTo>
                  <a:lnTo>
                    <a:pt x="222" y="30"/>
                  </a:lnTo>
                  <a:lnTo>
                    <a:pt x="216" y="30"/>
                  </a:lnTo>
                  <a:lnTo>
                    <a:pt x="216" y="48"/>
                  </a:lnTo>
                  <a:lnTo>
                    <a:pt x="210" y="60"/>
                  </a:lnTo>
                  <a:lnTo>
                    <a:pt x="210" y="72"/>
                  </a:lnTo>
                  <a:lnTo>
                    <a:pt x="204" y="72"/>
                  </a:lnTo>
                  <a:lnTo>
                    <a:pt x="192" y="60"/>
                  </a:lnTo>
                  <a:lnTo>
                    <a:pt x="186" y="60"/>
                  </a:lnTo>
                  <a:lnTo>
                    <a:pt x="162" y="84"/>
                  </a:lnTo>
                  <a:lnTo>
                    <a:pt x="162" y="90"/>
                  </a:lnTo>
                  <a:lnTo>
                    <a:pt x="156" y="84"/>
                  </a:lnTo>
                  <a:lnTo>
                    <a:pt x="144" y="60"/>
                  </a:lnTo>
                  <a:lnTo>
                    <a:pt x="162" y="42"/>
                  </a:lnTo>
                  <a:lnTo>
                    <a:pt x="162" y="36"/>
                  </a:lnTo>
                  <a:lnTo>
                    <a:pt x="156" y="30"/>
                  </a:lnTo>
                  <a:lnTo>
                    <a:pt x="108" y="6"/>
                  </a:lnTo>
                  <a:lnTo>
                    <a:pt x="96" y="6"/>
                  </a:lnTo>
                  <a:lnTo>
                    <a:pt x="96" y="36"/>
                  </a:lnTo>
                  <a:lnTo>
                    <a:pt x="90" y="36"/>
                  </a:lnTo>
                  <a:lnTo>
                    <a:pt x="84" y="30"/>
                  </a:lnTo>
                  <a:lnTo>
                    <a:pt x="78" y="30"/>
                  </a:lnTo>
                  <a:lnTo>
                    <a:pt x="66" y="24"/>
                  </a:lnTo>
                  <a:lnTo>
                    <a:pt x="54" y="24"/>
                  </a:lnTo>
                  <a:lnTo>
                    <a:pt x="42" y="30"/>
                  </a:lnTo>
                  <a:lnTo>
                    <a:pt x="30" y="42"/>
                  </a:lnTo>
                  <a:lnTo>
                    <a:pt x="48" y="54"/>
                  </a:lnTo>
                  <a:lnTo>
                    <a:pt x="30" y="54"/>
                  </a:lnTo>
                  <a:lnTo>
                    <a:pt x="18" y="60"/>
                  </a:lnTo>
                  <a:lnTo>
                    <a:pt x="12" y="66"/>
                  </a:lnTo>
                  <a:lnTo>
                    <a:pt x="0" y="66"/>
                  </a:lnTo>
                  <a:lnTo>
                    <a:pt x="6" y="72"/>
                  </a:lnTo>
                  <a:lnTo>
                    <a:pt x="18" y="78"/>
                  </a:lnTo>
                  <a:lnTo>
                    <a:pt x="30" y="78"/>
                  </a:lnTo>
                  <a:lnTo>
                    <a:pt x="54" y="66"/>
                  </a:lnTo>
                  <a:lnTo>
                    <a:pt x="66" y="66"/>
                  </a:lnTo>
                  <a:lnTo>
                    <a:pt x="72" y="60"/>
                  </a:lnTo>
                  <a:lnTo>
                    <a:pt x="78" y="60"/>
                  </a:lnTo>
                  <a:lnTo>
                    <a:pt x="126" y="72"/>
                  </a:lnTo>
                  <a:lnTo>
                    <a:pt x="90" y="90"/>
                  </a:lnTo>
                  <a:lnTo>
                    <a:pt x="102" y="90"/>
                  </a:lnTo>
                  <a:lnTo>
                    <a:pt x="108" y="96"/>
                  </a:lnTo>
                  <a:lnTo>
                    <a:pt x="114" y="96"/>
                  </a:lnTo>
                  <a:lnTo>
                    <a:pt x="120" y="102"/>
                  </a:lnTo>
                  <a:lnTo>
                    <a:pt x="114" y="102"/>
                  </a:lnTo>
                  <a:lnTo>
                    <a:pt x="108" y="108"/>
                  </a:lnTo>
                  <a:lnTo>
                    <a:pt x="6" y="108"/>
                  </a:lnTo>
                  <a:lnTo>
                    <a:pt x="0" y="114"/>
                  </a:lnTo>
                  <a:lnTo>
                    <a:pt x="12" y="120"/>
                  </a:lnTo>
                  <a:lnTo>
                    <a:pt x="60" y="120"/>
                  </a:lnTo>
                  <a:lnTo>
                    <a:pt x="84" y="132"/>
                  </a:lnTo>
                  <a:lnTo>
                    <a:pt x="90" y="138"/>
                  </a:lnTo>
                  <a:lnTo>
                    <a:pt x="126" y="132"/>
                  </a:lnTo>
                  <a:lnTo>
                    <a:pt x="108" y="150"/>
                  </a:lnTo>
                  <a:lnTo>
                    <a:pt x="120" y="156"/>
                  </a:lnTo>
                  <a:lnTo>
                    <a:pt x="114" y="162"/>
                  </a:lnTo>
                  <a:lnTo>
                    <a:pt x="114" y="168"/>
                  </a:lnTo>
                  <a:lnTo>
                    <a:pt x="108" y="174"/>
                  </a:lnTo>
                  <a:lnTo>
                    <a:pt x="90" y="174"/>
                  </a:lnTo>
                  <a:lnTo>
                    <a:pt x="78" y="180"/>
                  </a:lnTo>
                  <a:lnTo>
                    <a:pt x="54" y="180"/>
                  </a:lnTo>
                  <a:lnTo>
                    <a:pt x="54" y="186"/>
                  </a:lnTo>
                  <a:lnTo>
                    <a:pt x="66" y="192"/>
                  </a:lnTo>
                  <a:lnTo>
                    <a:pt x="120" y="192"/>
                  </a:lnTo>
                  <a:lnTo>
                    <a:pt x="132" y="186"/>
                  </a:lnTo>
                  <a:lnTo>
                    <a:pt x="138" y="180"/>
                  </a:lnTo>
                  <a:lnTo>
                    <a:pt x="168" y="198"/>
                  </a:lnTo>
                  <a:lnTo>
                    <a:pt x="180" y="186"/>
                  </a:lnTo>
                  <a:lnTo>
                    <a:pt x="180" y="198"/>
                  </a:lnTo>
                  <a:lnTo>
                    <a:pt x="228" y="222"/>
                  </a:lnTo>
                  <a:lnTo>
                    <a:pt x="252" y="222"/>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42" name="Hungary">
              <a:hlinkClick r:id="" action="ppaction://noaction"/>
            </p:cNvPr>
            <p:cNvSpPr>
              <a:spLocks/>
            </p:cNvSpPr>
            <p:nvPr/>
          </p:nvSpPr>
          <p:spPr bwMode="auto">
            <a:xfrm>
              <a:off x="5981700" y="4187825"/>
              <a:ext cx="454025" cy="236538"/>
            </a:xfrm>
            <a:custGeom>
              <a:avLst/>
              <a:gdLst>
                <a:gd name="T0" fmla="*/ 2147483647 w 426"/>
                <a:gd name="T1" fmla="*/ 2147483647 h 222"/>
                <a:gd name="T2" fmla="*/ 2147483647 w 426"/>
                <a:gd name="T3" fmla="*/ 2147483647 h 222"/>
                <a:gd name="T4" fmla="*/ 2147483647 w 426"/>
                <a:gd name="T5" fmla="*/ 2147483647 h 222"/>
                <a:gd name="T6" fmla="*/ 0 w 426"/>
                <a:gd name="T7" fmla="*/ 2147483647 h 222"/>
                <a:gd name="T8" fmla="*/ 2147483647 w 426"/>
                <a:gd name="T9" fmla="*/ 2147483647 h 222"/>
                <a:gd name="T10" fmla="*/ 2147483647 w 426"/>
                <a:gd name="T11" fmla="*/ 2147483647 h 222"/>
                <a:gd name="T12" fmla="*/ 2147483647 w 426"/>
                <a:gd name="T13" fmla="*/ 2147483647 h 222"/>
                <a:gd name="T14" fmla="*/ 2147483647 w 426"/>
                <a:gd name="T15" fmla="*/ 2147483647 h 222"/>
                <a:gd name="T16" fmla="*/ 2147483647 w 426"/>
                <a:gd name="T17" fmla="*/ 2147483647 h 222"/>
                <a:gd name="T18" fmla="*/ 2147483647 w 426"/>
                <a:gd name="T19" fmla="*/ 2147483647 h 222"/>
                <a:gd name="T20" fmla="*/ 2147483647 w 426"/>
                <a:gd name="T21" fmla="*/ 2147483647 h 222"/>
                <a:gd name="T22" fmla="*/ 2147483647 w 426"/>
                <a:gd name="T23" fmla="*/ 2147483647 h 222"/>
                <a:gd name="T24" fmla="*/ 2147483647 w 426"/>
                <a:gd name="T25" fmla="*/ 2147483647 h 222"/>
                <a:gd name="T26" fmla="*/ 2147483647 w 426"/>
                <a:gd name="T27" fmla="*/ 2147483647 h 222"/>
                <a:gd name="T28" fmla="*/ 2147483647 w 426"/>
                <a:gd name="T29" fmla="*/ 2147483647 h 222"/>
                <a:gd name="T30" fmla="*/ 2147483647 w 426"/>
                <a:gd name="T31" fmla="*/ 2147483647 h 222"/>
                <a:gd name="T32" fmla="*/ 2147483647 w 426"/>
                <a:gd name="T33" fmla="*/ 2147483647 h 222"/>
                <a:gd name="T34" fmla="*/ 2147483647 w 426"/>
                <a:gd name="T35" fmla="*/ 2147483647 h 222"/>
                <a:gd name="T36" fmla="*/ 2147483647 w 426"/>
                <a:gd name="T37" fmla="*/ 2147483647 h 222"/>
                <a:gd name="T38" fmla="*/ 2147483647 w 426"/>
                <a:gd name="T39" fmla="*/ 2147483647 h 222"/>
                <a:gd name="T40" fmla="*/ 2147483647 w 426"/>
                <a:gd name="T41" fmla="*/ 2147483647 h 222"/>
                <a:gd name="T42" fmla="*/ 2147483647 w 426"/>
                <a:gd name="T43" fmla="*/ 2147483647 h 222"/>
                <a:gd name="T44" fmla="*/ 2147483647 w 426"/>
                <a:gd name="T45" fmla="*/ 2147483647 h 222"/>
                <a:gd name="T46" fmla="*/ 2147483647 w 426"/>
                <a:gd name="T47" fmla="*/ 2147483647 h 222"/>
                <a:gd name="T48" fmla="*/ 2147483647 w 426"/>
                <a:gd name="T49" fmla="*/ 0 h 222"/>
                <a:gd name="T50" fmla="*/ 2147483647 w 426"/>
                <a:gd name="T51" fmla="*/ 2147483647 h 222"/>
                <a:gd name="T52" fmla="*/ 2147483647 w 426"/>
                <a:gd name="T53" fmla="*/ 0 h 222"/>
                <a:gd name="T54" fmla="*/ 2147483647 w 426"/>
                <a:gd name="T55" fmla="*/ 2147483647 h 222"/>
                <a:gd name="T56" fmla="*/ 2147483647 w 426"/>
                <a:gd name="T57" fmla="*/ 2147483647 h 222"/>
                <a:gd name="T58" fmla="*/ 2147483647 w 426"/>
                <a:gd name="T59" fmla="*/ 2147483647 h 222"/>
                <a:gd name="T60" fmla="*/ 2147483647 w 426"/>
                <a:gd name="T61" fmla="*/ 2147483647 h 222"/>
                <a:gd name="T62" fmla="*/ 2147483647 w 426"/>
                <a:gd name="T63" fmla="*/ 2147483647 h 222"/>
                <a:gd name="T64" fmla="*/ 2147483647 w 426"/>
                <a:gd name="T65" fmla="*/ 2147483647 h 222"/>
                <a:gd name="T66" fmla="*/ 2147483647 w 426"/>
                <a:gd name="T67" fmla="*/ 2147483647 h 222"/>
                <a:gd name="T68" fmla="*/ 2147483647 w 426"/>
                <a:gd name="T69" fmla="*/ 2147483647 h 222"/>
                <a:gd name="T70" fmla="*/ 2147483647 w 426"/>
                <a:gd name="T71" fmla="*/ 2147483647 h 2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6"/>
                <a:gd name="T109" fmla="*/ 0 h 222"/>
                <a:gd name="T110" fmla="*/ 426 w 426"/>
                <a:gd name="T111" fmla="*/ 222 h 2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6" h="222">
                  <a:moveTo>
                    <a:pt x="42" y="66"/>
                  </a:moveTo>
                  <a:lnTo>
                    <a:pt x="24" y="66"/>
                  </a:lnTo>
                  <a:lnTo>
                    <a:pt x="18" y="78"/>
                  </a:lnTo>
                  <a:lnTo>
                    <a:pt x="30" y="78"/>
                  </a:lnTo>
                  <a:lnTo>
                    <a:pt x="18" y="96"/>
                  </a:lnTo>
                  <a:lnTo>
                    <a:pt x="18" y="120"/>
                  </a:lnTo>
                  <a:lnTo>
                    <a:pt x="0" y="120"/>
                  </a:lnTo>
                  <a:lnTo>
                    <a:pt x="0" y="126"/>
                  </a:lnTo>
                  <a:lnTo>
                    <a:pt x="6" y="132"/>
                  </a:lnTo>
                  <a:lnTo>
                    <a:pt x="12" y="150"/>
                  </a:lnTo>
                  <a:lnTo>
                    <a:pt x="30" y="162"/>
                  </a:lnTo>
                  <a:lnTo>
                    <a:pt x="42" y="168"/>
                  </a:lnTo>
                  <a:lnTo>
                    <a:pt x="48" y="174"/>
                  </a:lnTo>
                  <a:lnTo>
                    <a:pt x="48" y="180"/>
                  </a:lnTo>
                  <a:lnTo>
                    <a:pt x="60" y="192"/>
                  </a:lnTo>
                  <a:lnTo>
                    <a:pt x="72" y="198"/>
                  </a:lnTo>
                  <a:lnTo>
                    <a:pt x="78" y="204"/>
                  </a:lnTo>
                  <a:lnTo>
                    <a:pt x="90" y="210"/>
                  </a:lnTo>
                  <a:lnTo>
                    <a:pt x="108" y="210"/>
                  </a:lnTo>
                  <a:lnTo>
                    <a:pt x="114" y="222"/>
                  </a:lnTo>
                  <a:lnTo>
                    <a:pt x="156" y="216"/>
                  </a:lnTo>
                  <a:lnTo>
                    <a:pt x="168" y="210"/>
                  </a:lnTo>
                  <a:lnTo>
                    <a:pt x="174" y="204"/>
                  </a:lnTo>
                  <a:lnTo>
                    <a:pt x="198" y="204"/>
                  </a:lnTo>
                  <a:lnTo>
                    <a:pt x="216" y="186"/>
                  </a:lnTo>
                  <a:lnTo>
                    <a:pt x="240" y="186"/>
                  </a:lnTo>
                  <a:lnTo>
                    <a:pt x="258" y="198"/>
                  </a:lnTo>
                  <a:lnTo>
                    <a:pt x="288" y="192"/>
                  </a:lnTo>
                  <a:lnTo>
                    <a:pt x="288" y="174"/>
                  </a:lnTo>
                  <a:lnTo>
                    <a:pt x="306" y="180"/>
                  </a:lnTo>
                  <a:lnTo>
                    <a:pt x="312" y="174"/>
                  </a:lnTo>
                  <a:lnTo>
                    <a:pt x="324" y="168"/>
                  </a:lnTo>
                  <a:lnTo>
                    <a:pt x="330" y="162"/>
                  </a:lnTo>
                  <a:lnTo>
                    <a:pt x="330" y="144"/>
                  </a:lnTo>
                  <a:lnTo>
                    <a:pt x="336" y="138"/>
                  </a:lnTo>
                  <a:lnTo>
                    <a:pt x="348" y="132"/>
                  </a:lnTo>
                  <a:lnTo>
                    <a:pt x="366" y="114"/>
                  </a:lnTo>
                  <a:lnTo>
                    <a:pt x="366" y="72"/>
                  </a:lnTo>
                  <a:lnTo>
                    <a:pt x="378" y="60"/>
                  </a:lnTo>
                  <a:lnTo>
                    <a:pt x="408" y="60"/>
                  </a:lnTo>
                  <a:lnTo>
                    <a:pt x="426" y="42"/>
                  </a:lnTo>
                  <a:lnTo>
                    <a:pt x="420" y="36"/>
                  </a:lnTo>
                  <a:lnTo>
                    <a:pt x="408" y="36"/>
                  </a:lnTo>
                  <a:lnTo>
                    <a:pt x="402" y="30"/>
                  </a:lnTo>
                  <a:lnTo>
                    <a:pt x="396" y="30"/>
                  </a:lnTo>
                  <a:lnTo>
                    <a:pt x="372" y="6"/>
                  </a:lnTo>
                  <a:lnTo>
                    <a:pt x="348" y="6"/>
                  </a:lnTo>
                  <a:lnTo>
                    <a:pt x="336" y="12"/>
                  </a:lnTo>
                  <a:lnTo>
                    <a:pt x="324" y="12"/>
                  </a:lnTo>
                  <a:lnTo>
                    <a:pt x="324" y="0"/>
                  </a:lnTo>
                  <a:lnTo>
                    <a:pt x="312" y="0"/>
                  </a:lnTo>
                  <a:lnTo>
                    <a:pt x="312" y="18"/>
                  </a:lnTo>
                  <a:lnTo>
                    <a:pt x="294" y="12"/>
                  </a:lnTo>
                  <a:lnTo>
                    <a:pt x="294" y="0"/>
                  </a:lnTo>
                  <a:lnTo>
                    <a:pt x="270" y="0"/>
                  </a:lnTo>
                  <a:lnTo>
                    <a:pt x="264" y="12"/>
                  </a:lnTo>
                  <a:lnTo>
                    <a:pt x="252" y="24"/>
                  </a:lnTo>
                  <a:lnTo>
                    <a:pt x="246" y="24"/>
                  </a:lnTo>
                  <a:lnTo>
                    <a:pt x="234" y="30"/>
                  </a:lnTo>
                  <a:lnTo>
                    <a:pt x="210" y="30"/>
                  </a:lnTo>
                  <a:lnTo>
                    <a:pt x="204" y="42"/>
                  </a:lnTo>
                  <a:lnTo>
                    <a:pt x="168" y="36"/>
                  </a:lnTo>
                  <a:lnTo>
                    <a:pt x="156" y="60"/>
                  </a:lnTo>
                  <a:lnTo>
                    <a:pt x="144" y="60"/>
                  </a:lnTo>
                  <a:lnTo>
                    <a:pt x="126" y="66"/>
                  </a:lnTo>
                  <a:lnTo>
                    <a:pt x="84" y="66"/>
                  </a:lnTo>
                  <a:lnTo>
                    <a:pt x="78" y="60"/>
                  </a:lnTo>
                  <a:lnTo>
                    <a:pt x="72" y="48"/>
                  </a:lnTo>
                  <a:lnTo>
                    <a:pt x="66" y="42"/>
                  </a:lnTo>
                  <a:lnTo>
                    <a:pt x="54" y="60"/>
                  </a:lnTo>
                  <a:lnTo>
                    <a:pt x="42" y="54"/>
                  </a:lnTo>
                  <a:lnTo>
                    <a:pt x="42" y="66"/>
                  </a:lnTo>
                  <a:close/>
                </a:path>
              </a:pathLst>
            </a:custGeom>
            <a:solidFill>
              <a:schemeClr val="accent4"/>
            </a:solid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43" name="Greece">
              <a:hlinkClick r:id="" action="ppaction://noaction"/>
            </p:cNvPr>
            <p:cNvSpPr>
              <a:spLocks noEditPoints="1"/>
            </p:cNvSpPr>
            <p:nvPr/>
          </p:nvSpPr>
          <p:spPr bwMode="auto">
            <a:xfrm>
              <a:off x="6289675" y="4760913"/>
              <a:ext cx="565150" cy="585787"/>
            </a:xfrm>
            <a:custGeom>
              <a:avLst/>
              <a:gdLst>
                <a:gd name="T0" fmla="*/ 0 w 534"/>
                <a:gd name="T1" fmla="*/ 2147483647 h 552"/>
                <a:gd name="T2" fmla="*/ 2147483647 w 534"/>
                <a:gd name="T3" fmla="*/ 2147483647 h 552"/>
                <a:gd name="T4" fmla="*/ 2147483647 w 534"/>
                <a:gd name="T5" fmla="*/ 2147483647 h 552"/>
                <a:gd name="T6" fmla="*/ 2147483647 w 534"/>
                <a:gd name="T7" fmla="*/ 2147483647 h 552"/>
                <a:gd name="T8" fmla="*/ 2147483647 w 534"/>
                <a:gd name="T9" fmla="*/ 2147483647 h 552"/>
                <a:gd name="T10" fmla="*/ 2147483647 w 534"/>
                <a:gd name="T11" fmla="*/ 2147483647 h 552"/>
                <a:gd name="T12" fmla="*/ 2147483647 w 534"/>
                <a:gd name="T13" fmla="*/ 2147483647 h 552"/>
                <a:gd name="T14" fmla="*/ 2147483647 w 534"/>
                <a:gd name="T15" fmla="*/ 2147483647 h 552"/>
                <a:gd name="T16" fmla="*/ 2147483647 w 534"/>
                <a:gd name="T17" fmla="*/ 2147483647 h 552"/>
                <a:gd name="T18" fmla="*/ 2147483647 w 534"/>
                <a:gd name="T19" fmla="*/ 2147483647 h 552"/>
                <a:gd name="T20" fmla="*/ 2147483647 w 534"/>
                <a:gd name="T21" fmla="*/ 2147483647 h 552"/>
                <a:gd name="T22" fmla="*/ 2147483647 w 534"/>
                <a:gd name="T23" fmla="*/ 2147483647 h 552"/>
                <a:gd name="T24" fmla="*/ 2147483647 w 534"/>
                <a:gd name="T25" fmla="*/ 2147483647 h 552"/>
                <a:gd name="T26" fmla="*/ 2147483647 w 534"/>
                <a:gd name="T27" fmla="*/ 2147483647 h 552"/>
                <a:gd name="T28" fmla="*/ 2147483647 w 534"/>
                <a:gd name="T29" fmla="*/ 2147483647 h 552"/>
                <a:gd name="T30" fmla="*/ 2147483647 w 534"/>
                <a:gd name="T31" fmla="*/ 2147483647 h 552"/>
                <a:gd name="T32" fmla="*/ 2147483647 w 534"/>
                <a:gd name="T33" fmla="*/ 2147483647 h 552"/>
                <a:gd name="T34" fmla="*/ 2147483647 w 534"/>
                <a:gd name="T35" fmla="*/ 2147483647 h 552"/>
                <a:gd name="T36" fmla="*/ 2147483647 w 534"/>
                <a:gd name="T37" fmla="*/ 2147483647 h 552"/>
                <a:gd name="T38" fmla="*/ 2147483647 w 534"/>
                <a:gd name="T39" fmla="*/ 2147483647 h 552"/>
                <a:gd name="T40" fmla="*/ 2147483647 w 534"/>
                <a:gd name="T41" fmla="*/ 2147483647 h 552"/>
                <a:gd name="T42" fmla="*/ 2147483647 w 534"/>
                <a:gd name="T43" fmla="*/ 2147483647 h 552"/>
                <a:gd name="T44" fmla="*/ 2147483647 w 534"/>
                <a:gd name="T45" fmla="*/ 2147483647 h 552"/>
                <a:gd name="T46" fmla="*/ 2147483647 w 534"/>
                <a:gd name="T47" fmla="*/ 2147483647 h 552"/>
                <a:gd name="T48" fmla="*/ 2147483647 w 534"/>
                <a:gd name="T49" fmla="*/ 2147483647 h 552"/>
                <a:gd name="T50" fmla="*/ 2147483647 w 534"/>
                <a:gd name="T51" fmla="*/ 2147483647 h 552"/>
                <a:gd name="T52" fmla="*/ 2147483647 w 534"/>
                <a:gd name="T53" fmla="*/ 2147483647 h 552"/>
                <a:gd name="T54" fmla="*/ 2147483647 w 534"/>
                <a:gd name="T55" fmla="*/ 2147483647 h 552"/>
                <a:gd name="T56" fmla="*/ 2147483647 w 534"/>
                <a:gd name="T57" fmla="*/ 2147483647 h 552"/>
                <a:gd name="T58" fmla="*/ 2147483647 w 534"/>
                <a:gd name="T59" fmla="*/ 2147483647 h 552"/>
                <a:gd name="T60" fmla="*/ 2147483647 w 534"/>
                <a:gd name="T61" fmla="*/ 2147483647 h 552"/>
                <a:gd name="T62" fmla="*/ 2147483647 w 534"/>
                <a:gd name="T63" fmla="*/ 2147483647 h 552"/>
                <a:gd name="T64" fmla="*/ 2147483647 w 534"/>
                <a:gd name="T65" fmla="*/ 2147483647 h 552"/>
                <a:gd name="T66" fmla="*/ 2147483647 w 534"/>
                <a:gd name="T67" fmla="*/ 2147483647 h 552"/>
                <a:gd name="T68" fmla="*/ 2147483647 w 534"/>
                <a:gd name="T69" fmla="*/ 2147483647 h 552"/>
                <a:gd name="T70" fmla="*/ 2147483647 w 534"/>
                <a:gd name="T71" fmla="*/ 2147483647 h 552"/>
                <a:gd name="T72" fmla="*/ 2147483647 w 534"/>
                <a:gd name="T73" fmla="*/ 2147483647 h 552"/>
                <a:gd name="T74" fmla="*/ 2147483647 w 534"/>
                <a:gd name="T75" fmla="*/ 2147483647 h 552"/>
                <a:gd name="T76" fmla="*/ 2147483647 w 534"/>
                <a:gd name="T77" fmla="*/ 2147483647 h 552"/>
                <a:gd name="T78" fmla="*/ 2147483647 w 534"/>
                <a:gd name="T79" fmla="*/ 2147483647 h 552"/>
                <a:gd name="T80" fmla="*/ 2147483647 w 534"/>
                <a:gd name="T81" fmla="*/ 2147483647 h 552"/>
                <a:gd name="T82" fmla="*/ 2147483647 w 534"/>
                <a:gd name="T83" fmla="*/ 2147483647 h 552"/>
                <a:gd name="T84" fmla="*/ 2147483647 w 534"/>
                <a:gd name="T85" fmla="*/ 2147483647 h 552"/>
                <a:gd name="T86" fmla="*/ 2147483647 w 534"/>
                <a:gd name="T87" fmla="*/ 2147483647 h 552"/>
                <a:gd name="T88" fmla="*/ 2147483647 w 534"/>
                <a:gd name="T89" fmla="*/ 2147483647 h 552"/>
                <a:gd name="T90" fmla="*/ 2147483647 w 534"/>
                <a:gd name="T91" fmla="*/ 2147483647 h 552"/>
                <a:gd name="T92" fmla="*/ 2147483647 w 534"/>
                <a:gd name="T93" fmla="*/ 2147483647 h 552"/>
                <a:gd name="T94" fmla="*/ 2147483647 w 534"/>
                <a:gd name="T95" fmla="*/ 2147483647 h 552"/>
                <a:gd name="T96" fmla="*/ 2147483647 w 534"/>
                <a:gd name="T97" fmla="*/ 2147483647 h 552"/>
                <a:gd name="T98" fmla="*/ 2147483647 w 534"/>
                <a:gd name="T99" fmla="*/ 2147483647 h 552"/>
                <a:gd name="T100" fmla="*/ 2147483647 w 534"/>
                <a:gd name="T101" fmla="*/ 2147483647 h 552"/>
                <a:gd name="T102" fmla="*/ 2147483647 w 534"/>
                <a:gd name="T103" fmla="*/ 2147483647 h 552"/>
                <a:gd name="T104" fmla="*/ 2147483647 w 534"/>
                <a:gd name="T105" fmla="*/ 2147483647 h 552"/>
                <a:gd name="T106" fmla="*/ 2147483647 w 534"/>
                <a:gd name="T107" fmla="*/ 2147483647 h 5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4"/>
                <a:gd name="T163" fmla="*/ 0 h 552"/>
                <a:gd name="T164" fmla="*/ 534 w 534"/>
                <a:gd name="T165" fmla="*/ 552 h 5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4" h="552">
                  <a:moveTo>
                    <a:pt x="240" y="108"/>
                  </a:moveTo>
                  <a:lnTo>
                    <a:pt x="270" y="126"/>
                  </a:lnTo>
                  <a:lnTo>
                    <a:pt x="282" y="120"/>
                  </a:lnTo>
                  <a:lnTo>
                    <a:pt x="240" y="108"/>
                  </a:lnTo>
                  <a:close/>
                  <a:moveTo>
                    <a:pt x="24" y="258"/>
                  </a:moveTo>
                  <a:lnTo>
                    <a:pt x="0" y="282"/>
                  </a:lnTo>
                  <a:lnTo>
                    <a:pt x="42" y="294"/>
                  </a:lnTo>
                  <a:lnTo>
                    <a:pt x="24" y="258"/>
                  </a:lnTo>
                  <a:close/>
                  <a:moveTo>
                    <a:pt x="312" y="414"/>
                  </a:moveTo>
                  <a:lnTo>
                    <a:pt x="312" y="420"/>
                  </a:lnTo>
                  <a:lnTo>
                    <a:pt x="324" y="420"/>
                  </a:lnTo>
                  <a:lnTo>
                    <a:pt x="324" y="414"/>
                  </a:lnTo>
                  <a:lnTo>
                    <a:pt x="318" y="408"/>
                  </a:lnTo>
                  <a:lnTo>
                    <a:pt x="312" y="408"/>
                  </a:lnTo>
                  <a:lnTo>
                    <a:pt x="312" y="414"/>
                  </a:lnTo>
                  <a:close/>
                  <a:moveTo>
                    <a:pt x="306" y="390"/>
                  </a:moveTo>
                  <a:lnTo>
                    <a:pt x="300" y="378"/>
                  </a:lnTo>
                  <a:lnTo>
                    <a:pt x="294" y="390"/>
                  </a:lnTo>
                  <a:lnTo>
                    <a:pt x="306" y="390"/>
                  </a:lnTo>
                  <a:close/>
                  <a:moveTo>
                    <a:pt x="294" y="294"/>
                  </a:moveTo>
                  <a:lnTo>
                    <a:pt x="318" y="336"/>
                  </a:lnTo>
                  <a:lnTo>
                    <a:pt x="330" y="318"/>
                  </a:lnTo>
                  <a:lnTo>
                    <a:pt x="294" y="294"/>
                  </a:lnTo>
                  <a:close/>
                  <a:moveTo>
                    <a:pt x="108" y="264"/>
                  </a:moveTo>
                  <a:lnTo>
                    <a:pt x="138" y="264"/>
                  </a:lnTo>
                  <a:lnTo>
                    <a:pt x="144" y="270"/>
                  </a:lnTo>
                  <a:lnTo>
                    <a:pt x="156" y="270"/>
                  </a:lnTo>
                  <a:lnTo>
                    <a:pt x="180" y="282"/>
                  </a:lnTo>
                  <a:lnTo>
                    <a:pt x="192" y="282"/>
                  </a:lnTo>
                  <a:lnTo>
                    <a:pt x="198" y="288"/>
                  </a:lnTo>
                  <a:lnTo>
                    <a:pt x="204" y="288"/>
                  </a:lnTo>
                  <a:lnTo>
                    <a:pt x="216" y="300"/>
                  </a:lnTo>
                  <a:lnTo>
                    <a:pt x="228" y="306"/>
                  </a:lnTo>
                  <a:lnTo>
                    <a:pt x="234" y="312"/>
                  </a:lnTo>
                  <a:lnTo>
                    <a:pt x="246" y="312"/>
                  </a:lnTo>
                  <a:lnTo>
                    <a:pt x="252" y="306"/>
                  </a:lnTo>
                  <a:lnTo>
                    <a:pt x="252" y="288"/>
                  </a:lnTo>
                  <a:lnTo>
                    <a:pt x="228" y="264"/>
                  </a:lnTo>
                  <a:lnTo>
                    <a:pt x="216" y="258"/>
                  </a:lnTo>
                  <a:lnTo>
                    <a:pt x="210" y="252"/>
                  </a:lnTo>
                  <a:lnTo>
                    <a:pt x="204" y="252"/>
                  </a:lnTo>
                  <a:lnTo>
                    <a:pt x="198" y="246"/>
                  </a:lnTo>
                  <a:lnTo>
                    <a:pt x="186" y="246"/>
                  </a:lnTo>
                  <a:lnTo>
                    <a:pt x="174" y="234"/>
                  </a:lnTo>
                  <a:lnTo>
                    <a:pt x="168" y="234"/>
                  </a:lnTo>
                  <a:lnTo>
                    <a:pt x="174" y="228"/>
                  </a:lnTo>
                  <a:lnTo>
                    <a:pt x="192" y="228"/>
                  </a:lnTo>
                  <a:lnTo>
                    <a:pt x="198" y="240"/>
                  </a:lnTo>
                  <a:lnTo>
                    <a:pt x="222" y="252"/>
                  </a:lnTo>
                  <a:lnTo>
                    <a:pt x="234" y="264"/>
                  </a:lnTo>
                  <a:lnTo>
                    <a:pt x="258" y="264"/>
                  </a:lnTo>
                  <a:lnTo>
                    <a:pt x="270" y="252"/>
                  </a:lnTo>
                  <a:lnTo>
                    <a:pt x="258" y="240"/>
                  </a:lnTo>
                  <a:lnTo>
                    <a:pt x="246" y="240"/>
                  </a:lnTo>
                  <a:lnTo>
                    <a:pt x="234" y="234"/>
                  </a:lnTo>
                  <a:lnTo>
                    <a:pt x="222" y="234"/>
                  </a:lnTo>
                  <a:lnTo>
                    <a:pt x="210" y="228"/>
                  </a:lnTo>
                  <a:lnTo>
                    <a:pt x="204" y="216"/>
                  </a:lnTo>
                  <a:lnTo>
                    <a:pt x="198" y="210"/>
                  </a:lnTo>
                  <a:lnTo>
                    <a:pt x="198" y="204"/>
                  </a:lnTo>
                  <a:lnTo>
                    <a:pt x="192" y="192"/>
                  </a:lnTo>
                  <a:lnTo>
                    <a:pt x="186" y="186"/>
                  </a:lnTo>
                  <a:lnTo>
                    <a:pt x="174" y="162"/>
                  </a:lnTo>
                  <a:lnTo>
                    <a:pt x="168" y="156"/>
                  </a:lnTo>
                  <a:lnTo>
                    <a:pt x="162" y="144"/>
                  </a:lnTo>
                  <a:lnTo>
                    <a:pt x="150" y="132"/>
                  </a:lnTo>
                  <a:lnTo>
                    <a:pt x="150" y="120"/>
                  </a:lnTo>
                  <a:lnTo>
                    <a:pt x="144" y="114"/>
                  </a:lnTo>
                  <a:lnTo>
                    <a:pt x="144" y="102"/>
                  </a:lnTo>
                  <a:lnTo>
                    <a:pt x="150" y="96"/>
                  </a:lnTo>
                  <a:lnTo>
                    <a:pt x="156" y="96"/>
                  </a:lnTo>
                  <a:lnTo>
                    <a:pt x="162" y="102"/>
                  </a:lnTo>
                  <a:lnTo>
                    <a:pt x="162" y="108"/>
                  </a:lnTo>
                  <a:lnTo>
                    <a:pt x="168" y="114"/>
                  </a:lnTo>
                  <a:lnTo>
                    <a:pt x="180" y="114"/>
                  </a:lnTo>
                  <a:lnTo>
                    <a:pt x="180" y="120"/>
                  </a:lnTo>
                  <a:lnTo>
                    <a:pt x="186" y="120"/>
                  </a:lnTo>
                  <a:lnTo>
                    <a:pt x="198" y="132"/>
                  </a:lnTo>
                  <a:lnTo>
                    <a:pt x="198" y="144"/>
                  </a:lnTo>
                  <a:lnTo>
                    <a:pt x="204" y="144"/>
                  </a:lnTo>
                  <a:lnTo>
                    <a:pt x="210" y="138"/>
                  </a:lnTo>
                  <a:lnTo>
                    <a:pt x="216" y="138"/>
                  </a:lnTo>
                  <a:lnTo>
                    <a:pt x="204" y="120"/>
                  </a:lnTo>
                  <a:lnTo>
                    <a:pt x="210" y="120"/>
                  </a:lnTo>
                  <a:lnTo>
                    <a:pt x="234" y="132"/>
                  </a:lnTo>
                  <a:lnTo>
                    <a:pt x="222" y="114"/>
                  </a:lnTo>
                  <a:lnTo>
                    <a:pt x="228" y="108"/>
                  </a:lnTo>
                  <a:lnTo>
                    <a:pt x="228" y="84"/>
                  </a:lnTo>
                  <a:lnTo>
                    <a:pt x="240" y="72"/>
                  </a:lnTo>
                  <a:lnTo>
                    <a:pt x="270" y="72"/>
                  </a:lnTo>
                  <a:lnTo>
                    <a:pt x="276" y="78"/>
                  </a:lnTo>
                  <a:lnTo>
                    <a:pt x="276" y="90"/>
                  </a:lnTo>
                  <a:lnTo>
                    <a:pt x="288" y="90"/>
                  </a:lnTo>
                  <a:lnTo>
                    <a:pt x="294" y="84"/>
                  </a:lnTo>
                  <a:lnTo>
                    <a:pt x="300" y="72"/>
                  </a:lnTo>
                  <a:lnTo>
                    <a:pt x="306" y="66"/>
                  </a:lnTo>
                  <a:lnTo>
                    <a:pt x="342" y="66"/>
                  </a:lnTo>
                  <a:lnTo>
                    <a:pt x="360" y="72"/>
                  </a:lnTo>
                  <a:lnTo>
                    <a:pt x="372" y="72"/>
                  </a:lnTo>
                  <a:lnTo>
                    <a:pt x="378" y="78"/>
                  </a:lnTo>
                  <a:lnTo>
                    <a:pt x="384" y="78"/>
                  </a:lnTo>
                  <a:lnTo>
                    <a:pt x="384" y="72"/>
                  </a:lnTo>
                  <a:lnTo>
                    <a:pt x="390" y="60"/>
                  </a:lnTo>
                  <a:lnTo>
                    <a:pt x="390" y="48"/>
                  </a:lnTo>
                  <a:lnTo>
                    <a:pt x="384" y="42"/>
                  </a:lnTo>
                  <a:lnTo>
                    <a:pt x="384" y="36"/>
                  </a:lnTo>
                  <a:lnTo>
                    <a:pt x="390" y="30"/>
                  </a:lnTo>
                  <a:lnTo>
                    <a:pt x="408" y="30"/>
                  </a:lnTo>
                  <a:lnTo>
                    <a:pt x="408" y="18"/>
                  </a:lnTo>
                  <a:lnTo>
                    <a:pt x="402" y="12"/>
                  </a:lnTo>
                  <a:lnTo>
                    <a:pt x="402" y="6"/>
                  </a:lnTo>
                  <a:lnTo>
                    <a:pt x="390" y="6"/>
                  </a:lnTo>
                  <a:lnTo>
                    <a:pt x="384" y="0"/>
                  </a:lnTo>
                  <a:lnTo>
                    <a:pt x="366" y="6"/>
                  </a:lnTo>
                  <a:lnTo>
                    <a:pt x="372" y="12"/>
                  </a:lnTo>
                  <a:lnTo>
                    <a:pt x="372" y="30"/>
                  </a:lnTo>
                  <a:lnTo>
                    <a:pt x="366" y="36"/>
                  </a:lnTo>
                  <a:lnTo>
                    <a:pt x="348" y="36"/>
                  </a:lnTo>
                  <a:lnTo>
                    <a:pt x="336" y="24"/>
                  </a:lnTo>
                  <a:lnTo>
                    <a:pt x="324" y="36"/>
                  </a:lnTo>
                  <a:lnTo>
                    <a:pt x="312" y="36"/>
                  </a:lnTo>
                  <a:lnTo>
                    <a:pt x="300" y="24"/>
                  </a:lnTo>
                  <a:lnTo>
                    <a:pt x="294" y="30"/>
                  </a:lnTo>
                  <a:lnTo>
                    <a:pt x="282" y="30"/>
                  </a:lnTo>
                  <a:lnTo>
                    <a:pt x="264" y="12"/>
                  </a:lnTo>
                  <a:lnTo>
                    <a:pt x="264" y="6"/>
                  </a:lnTo>
                  <a:lnTo>
                    <a:pt x="234" y="12"/>
                  </a:lnTo>
                  <a:lnTo>
                    <a:pt x="228" y="30"/>
                  </a:lnTo>
                  <a:lnTo>
                    <a:pt x="204" y="24"/>
                  </a:lnTo>
                  <a:lnTo>
                    <a:pt x="198" y="30"/>
                  </a:lnTo>
                  <a:lnTo>
                    <a:pt x="186" y="36"/>
                  </a:lnTo>
                  <a:lnTo>
                    <a:pt x="174" y="36"/>
                  </a:lnTo>
                  <a:lnTo>
                    <a:pt x="168" y="30"/>
                  </a:lnTo>
                  <a:lnTo>
                    <a:pt x="162" y="30"/>
                  </a:lnTo>
                  <a:lnTo>
                    <a:pt x="150" y="36"/>
                  </a:lnTo>
                  <a:lnTo>
                    <a:pt x="138" y="48"/>
                  </a:lnTo>
                  <a:lnTo>
                    <a:pt x="126" y="54"/>
                  </a:lnTo>
                  <a:lnTo>
                    <a:pt x="102" y="54"/>
                  </a:lnTo>
                  <a:lnTo>
                    <a:pt x="102" y="60"/>
                  </a:lnTo>
                  <a:lnTo>
                    <a:pt x="96" y="72"/>
                  </a:lnTo>
                  <a:lnTo>
                    <a:pt x="72" y="72"/>
                  </a:lnTo>
                  <a:lnTo>
                    <a:pt x="66" y="66"/>
                  </a:lnTo>
                  <a:lnTo>
                    <a:pt x="60" y="66"/>
                  </a:lnTo>
                  <a:lnTo>
                    <a:pt x="48" y="72"/>
                  </a:lnTo>
                  <a:lnTo>
                    <a:pt x="54" y="84"/>
                  </a:lnTo>
                  <a:lnTo>
                    <a:pt x="54" y="90"/>
                  </a:lnTo>
                  <a:lnTo>
                    <a:pt x="42" y="102"/>
                  </a:lnTo>
                  <a:lnTo>
                    <a:pt x="24" y="102"/>
                  </a:lnTo>
                  <a:lnTo>
                    <a:pt x="24" y="126"/>
                  </a:lnTo>
                  <a:lnTo>
                    <a:pt x="12" y="132"/>
                  </a:lnTo>
                  <a:lnTo>
                    <a:pt x="0" y="132"/>
                  </a:lnTo>
                  <a:lnTo>
                    <a:pt x="0" y="198"/>
                  </a:lnTo>
                  <a:lnTo>
                    <a:pt x="6" y="204"/>
                  </a:lnTo>
                  <a:lnTo>
                    <a:pt x="18" y="210"/>
                  </a:lnTo>
                  <a:lnTo>
                    <a:pt x="24" y="216"/>
                  </a:lnTo>
                  <a:lnTo>
                    <a:pt x="30" y="228"/>
                  </a:lnTo>
                  <a:lnTo>
                    <a:pt x="36" y="234"/>
                  </a:lnTo>
                  <a:lnTo>
                    <a:pt x="42" y="246"/>
                  </a:lnTo>
                  <a:lnTo>
                    <a:pt x="54" y="258"/>
                  </a:lnTo>
                  <a:lnTo>
                    <a:pt x="60" y="270"/>
                  </a:lnTo>
                  <a:lnTo>
                    <a:pt x="84" y="270"/>
                  </a:lnTo>
                  <a:lnTo>
                    <a:pt x="96" y="264"/>
                  </a:lnTo>
                  <a:lnTo>
                    <a:pt x="108" y="264"/>
                  </a:lnTo>
                  <a:close/>
                  <a:moveTo>
                    <a:pt x="396" y="252"/>
                  </a:moveTo>
                  <a:lnTo>
                    <a:pt x="372" y="252"/>
                  </a:lnTo>
                  <a:lnTo>
                    <a:pt x="372" y="270"/>
                  </a:lnTo>
                  <a:lnTo>
                    <a:pt x="384" y="294"/>
                  </a:lnTo>
                  <a:lnTo>
                    <a:pt x="396" y="252"/>
                  </a:lnTo>
                  <a:close/>
                  <a:moveTo>
                    <a:pt x="24" y="312"/>
                  </a:moveTo>
                  <a:lnTo>
                    <a:pt x="18" y="318"/>
                  </a:lnTo>
                  <a:lnTo>
                    <a:pt x="24" y="324"/>
                  </a:lnTo>
                  <a:lnTo>
                    <a:pt x="30" y="324"/>
                  </a:lnTo>
                  <a:lnTo>
                    <a:pt x="36" y="330"/>
                  </a:lnTo>
                  <a:lnTo>
                    <a:pt x="42" y="324"/>
                  </a:lnTo>
                  <a:lnTo>
                    <a:pt x="42" y="318"/>
                  </a:lnTo>
                  <a:lnTo>
                    <a:pt x="30" y="306"/>
                  </a:lnTo>
                  <a:lnTo>
                    <a:pt x="24" y="312"/>
                  </a:lnTo>
                  <a:close/>
                  <a:moveTo>
                    <a:pt x="378" y="390"/>
                  </a:moveTo>
                  <a:lnTo>
                    <a:pt x="378" y="408"/>
                  </a:lnTo>
                  <a:lnTo>
                    <a:pt x="390" y="390"/>
                  </a:lnTo>
                  <a:lnTo>
                    <a:pt x="378" y="390"/>
                  </a:lnTo>
                  <a:close/>
                  <a:moveTo>
                    <a:pt x="408" y="330"/>
                  </a:moveTo>
                  <a:lnTo>
                    <a:pt x="396" y="330"/>
                  </a:lnTo>
                  <a:lnTo>
                    <a:pt x="384" y="336"/>
                  </a:lnTo>
                  <a:lnTo>
                    <a:pt x="384" y="342"/>
                  </a:lnTo>
                  <a:lnTo>
                    <a:pt x="396" y="342"/>
                  </a:lnTo>
                  <a:lnTo>
                    <a:pt x="402" y="336"/>
                  </a:lnTo>
                  <a:lnTo>
                    <a:pt x="408" y="336"/>
                  </a:lnTo>
                  <a:lnTo>
                    <a:pt x="408" y="330"/>
                  </a:lnTo>
                  <a:close/>
                  <a:moveTo>
                    <a:pt x="396" y="192"/>
                  </a:moveTo>
                  <a:lnTo>
                    <a:pt x="372" y="198"/>
                  </a:lnTo>
                  <a:lnTo>
                    <a:pt x="372" y="210"/>
                  </a:lnTo>
                  <a:lnTo>
                    <a:pt x="390" y="210"/>
                  </a:lnTo>
                  <a:lnTo>
                    <a:pt x="396" y="216"/>
                  </a:lnTo>
                  <a:lnTo>
                    <a:pt x="396" y="222"/>
                  </a:lnTo>
                  <a:lnTo>
                    <a:pt x="414" y="222"/>
                  </a:lnTo>
                  <a:lnTo>
                    <a:pt x="414" y="210"/>
                  </a:lnTo>
                  <a:lnTo>
                    <a:pt x="396" y="192"/>
                  </a:lnTo>
                  <a:close/>
                  <a:moveTo>
                    <a:pt x="342" y="372"/>
                  </a:moveTo>
                  <a:lnTo>
                    <a:pt x="342" y="378"/>
                  </a:lnTo>
                  <a:lnTo>
                    <a:pt x="348" y="384"/>
                  </a:lnTo>
                  <a:lnTo>
                    <a:pt x="360" y="384"/>
                  </a:lnTo>
                  <a:lnTo>
                    <a:pt x="366" y="378"/>
                  </a:lnTo>
                  <a:lnTo>
                    <a:pt x="366" y="372"/>
                  </a:lnTo>
                  <a:lnTo>
                    <a:pt x="360" y="366"/>
                  </a:lnTo>
                  <a:lnTo>
                    <a:pt x="342" y="366"/>
                  </a:lnTo>
                  <a:lnTo>
                    <a:pt x="342" y="372"/>
                  </a:lnTo>
                  <a:close/>
                  <a:moveTo>
                    <a:pt x="444" y="312"/>
                  </a:moveTo>
                  <a:lnTo>
                    <a:pt x="432" y="312"/>
                  </a:lnTo>
                  <a:lnTo>
                    <a:pt x="432" y="330"/>
                  </a:lnTo>
                  <a:lnTo>
                    <a:pt x="444" y="336"/>
                  </a:lnTo>
                  <a:lnTo>
                    <a:pt x="450" y="330"/>
                  </a:lnTo>
                  <a:lnTo>
                    <a:pt x="450" y="318"/>
                  </a:lnTo>
                  <a:lnTo>
                    <a:pt x="444" y="312"/>
                  </a:lnTo>
                  <a:close/>
                  <a:moveTo>
                    <a:pt x="444" y="372"/>
                  </a:moveTo>
                  <a:lnTo>
                    <a:pt x="456" y="354"/>
                  </a:lnTo>
                  <a:lnTo>
                    <a:pt x="438" y="354"/>
                  </a:lnTo>
                  <a:lnTo>
                    <a:pt x="444" y="372"/>
                  </a:lnTo>
                  <a:close/>
                  <a:moveTo>
                    <a:pt x="276" y="222"/>
                  </a:moveTo>
                  <a:lnTo>
                    <a:pt x="276" y="240"/>
                  </a:lnTo>
                  <a:lnTo>
                    <a:pt x="288" y="240"/>
                  </a:lnTo>
                  <a:lnTo>
                    <a:pt x="276" y="222"/>
                  </a:lnTo>
                  <a:close/>
                  <a:moveTo>
                    <a:pt x="534" y="420"/>
                  </a:moveTo>
                  <a:lnTo>
                    <a:pt x="522" y="420"/>
                  </a:lnTo>
                  <a:lnTo>
                    <a:pt x="516" y="426"/>
                  </a:lnTo>
                  <a:lnTo>
                    <a:pt x="510" y="438"/>
                  </a:lnTo>
                  <a:lnTo>
                    <a:pt x="510" y="468"/>
                  </a:lnTo>
                  <a:lnTo>
                    <a:pt x="516" y="468"/>
                  </a:lnTo>
                  <a:lnTo>
                    <a:pt x="522" y="456"/>
                  </a:lnTo>
                  <a:lnTo>
                    <a:pt x="528" y="450"/>
                  </a:lnTo>
                  <a:lnTo>
                    <a:pt x="534" y="438"/>
                  </a:lnTo>
                  <a:lnTo>
                    <a:pt x="534" y="420"/>
                  </a:lnTo>
                  <a:close/>
                  <a:moveTo>
                    <a:pt x="462" y="384"/>
                  </a:moveTo>
                  <a:lnTo>
                    <a:pt x="456" y="408"/>
                  </a:lnTo>
                  <a:lnTo>
                    <a:pt x="498" y="378"/>
                  </a:lnTo>
                  <a:lnTo>
                    <a:pt x="486" y="372"/>
                  </a:lnTo>
                  <a:lnTo>
                    <a:pt x="462" y="384"/>
                  </a:lnTo>
                  <a:close/>
                  <a:moveTo>
                    <a:pt x="462" y="510"/>
                  </a:moveTo>
                  <a:lnTo>
                    <a:pt x="480" y="510"/>
                  </a:lnTo>
                  <a:lnTo>
                    <a:pt x="468" y="468"/>
                  </a:lnTo>
                  <a:lnTo>
                    <a:pt x="462" y="510"/>
                  </a:lnTo>
                  <a:close/>
                  <a:moveTo>
                    <a:pt x="276" y="330"/>
                  </a:moveTo>
                  <a:lnTo>
                    <a:pt x="270" y="336"/>
                  </a:lnTo>
                  <a:lnTo>
                    <a:pt x="270" y="348"/>
                  </a:lnTo>
                  <a:lnTo>
                    <a:pt x="276" y="348"/>
                  </a:lnTo>
                  <a:lnTo>
                    <a:pt x="288" y="336"/>
                  </a:lnTo>
                  <a:lnTo>
                    <a:pt x="282" y="330"/>
                  </a:lnTo>
                  <a:lnTo>
                    <a:pt x="276" y="330"/>
                  </a:lnTo>
                  <a:close/>
                  <a:moveTo>
                    <a:pt x="186" y="432"/>
                  </a:moveTo>
                  <a:lnTo>
                    <a:pt x="180" y="438"/>
                  </a:lnTo>
                  <a:lnTo>
                    <a:pt x="180" y="450"/>
                  </a:lnTo>
                  <a:lnTo>
                    <a:pt x="186" y="456"/>
                  </a:lnTo>
                  <a:lnTo>
                    <a:pt x="198" y="444"/>
                  </a:lnTo>
                  <a:lnTo>
                    <a:pt x="198" y="438"/>
                  </a:lnTo>
                  <a:lnTo>
                    <a:pt x="192" y="432"/>
                  </a:lnTo>
                  <a:lnTo>
                    <a:pt x="186" y="432"/>
                  </a:lnTo>
                  <a:close/>
                  <a:moveTo>
                    <a:pt x="384" y="528"/>
                  </a:moveTo>
                  <a:lnTo>
                    <a:pt x="378" y="528"/>
                  </a:lnTo>
                  <a:lnTo>
                    <a:pt x="378" y="516"/>
                  </a:lnTo>
                  <a:lnTo>
                    <a:pt x="372" y="510"/>
                  </a:lnTo>
                  <a:lnTo>
                    <a:pt x="342" y="510"/>
                  </a:lnTo>
                  <a:lnTo>
                    <a:pt x="306" y="504"/>
                  </a:lnTo>
                  <a:lnTo>
                    <a:pt x="276" y="504"/>
                  </a:lnTo>
                  <a:lnTo>
                    <a:pt x="246" y="486"/>
                  </a:lnTo>
                  <a:lnTo>
                    <a:pt x="228" y="504"/>
                  </a:lnTo>
                  <a:lnTo>
                    <a:pt x="234" y="510"/>
                  </a:lnTo>
                  <a:lnTo>
                    <a:pt x="246" y="516"/>
                  </a:lnTo>
                  <a:lnTo>
                    <a:pt x="252" y="522"/>
                  </a:lnTo>
                  <a:lnTo>
                    <a:pt x="258" y="516"/>
                  </a:lnTo>
                  <a:lnTo>
                    <a:pt x="264" y="528"/>
                  </a:lnTo>
                  <a:lnTo>
                    <a:pt x="300" y="528"/>
                  </a:lnTo>
                  <a:lnTo>
                    <a:pt x="312" y="552"/>
                  </a:lnTo>
                  <a:lnTo>
                    <a:pt x="354" y="546"/>
                  </a:lnTo>
                  <a:lnTo>
                    <a:pt x="354" y="540"/>
                  </a:lnTo>
                  <a:lnTo>
                    <a:pt x="402" y="540"/>
                  </a:lnTo>
                  <a:lnTo>
                    <a:pt x="414" y="528"/>
                  </a:lnTo>
                  <a:lnTo>
                    <a:pt x="414" y="522"/>
                  </a:lnTo>
                  <a:lnTo>
                    <a:pt x="408" y="516"/>
                  </a:lnTo>
                  <a:lnTo>
                    <a:pt x="402" y="516"/>
                  </a:lnTo>
                  <a:lnTo>
                    <a:pt x="396" y="522"/>
                  </a:lnTo>
                  <a:lnTo>
                    <a:pt x="390" y="522"/>
                  </a:lnTo>
                  <a:lnTo>
                    <a:pt x="384" y="528"/>
                  </a:lnTo>
                  <a:close/>
                  <a:moveTo>
                    <a:pt x="420" y="408"/>
                  </a:moveTo>
                  <a:lnTo>
                    <a:pt x="408" y="408"/>
                  </a:lnTo>
                  <a:lnTo>
                    <a:pt x="408" y="420"/>
                  </a:lnTo>
                  <a:lnTo>
                    <a:pt x="420" y="420"/>
                  </a:lnTo>
                  <a:lnTo>
                    <a:pt x="426" y="414"/>
                  </a:lnTo>
                  <a:lnTo>
                    <a:pt x="420" y="408"/>
                  </a:lnTo>
                  <a:close/>
                  <a:moveTo>
                    <a:pt x="114" y="276"/>
                  </a:moveTo>
                  <a:lnTo>
                    <a:pt x="90" y="288"/>
                  </a:lnTo>
                  <a:lnTo>
                    <a:pt x="84" y="288"/>
                  </a:lnTo>
                  <a:lnTo>
                    <a:pt x="66" y="312"/>
                  </a:lnTo>
                  <a:lnTo>
                    <a:pt x="96" y="336"/>
                  </a:lnTo>
                  <a:lnTo>
                    <a:pt x="96" y="348"/>
                  </a:lnTo>
                  <a:lnTo>
                    <a:pt x="90" y="366"/>
                  </a:lnTo>
                  <a:lnTo>
                    <a:pt x="90" y="384"/>
                  </a:lnTo>
                  <a:lnTo>
                    <a:pt x="96" y="390"/>
                  </a:lnTo>
                  <a:lnTo>
                    <a:pt x="108" y="396"/>
                  </a:lnTo>
                  <a:lnTo>
                    <a:pt x="114" y="396"/>
                  </a:lnTo>
                  <a:lnTo>
                    <a:pt x="114" y="390"/>
                  </a:lnTo>
                  <a:lnTo>
                    <a:pt x="126" y="378"/>
                  </a:lnTo>
                  <a:lnTo>
                    <a:pt x="132" y="378"/>
                  </a:lnTo>
                  <a:lnTo>
                    <a:pt x="156" y="420"/>
                  </a:lnTo>
                  <a:lnTo>
                    <a:pt x="162" y="390"/>
                  </a:lnTo>
                  <a:lnTo>
                    <a:pt x="180" y="414"/>
                  </a:lnTo>
                  <a:lnTo>
                    <a:pt x="204" y="420"/>
                  </a:lnTo>
                  <a:lnTo>
                    <a:pt x="186" y="402"/>
                  </a:lnTo>
                  <a:lnTo>
                    <a:pt x="192" y="396"/>
                  </a:lnTo>
                  <a:lnTo>
                    <a:pt x="192" y="372"/>
                  </a:lnTo>
                  <a:lnTo>
                    <a:pt x="186" y="366"/>
                  </a:lnTo>
                  <a:lnTo>
                    <a:pt x="180" y="354"/>
                  </a:lnTo>
                  <a:lnTo>
                    <a:pt x="174" y="348"/>
                  </a:lnTo>
                  <a:lnTo>
                    <a:pt x="168" y="336"/>
                  </a:lnTo>
                  <a:lnTo>
                    <a:pt x="168" y="330"/>
                  </a:lnTo>
                  <a:lnTo>
                    <a:pt x="186" y="330"/>
                  </a:lnTo>
                  <a:lnTo>
                    <a:pt x="198" y="336"/>
                  </a:lnTo>
                  <a:lnTo>
                    <a:pt x="210" y="348"/>
                  </a:lnTo>
                  <a:lnTo>
                    <a:pt x="222" y="342"/>
                  </a:lnTo>
                  <a:lnTo>
                    <a:pt x="210" y="336"/>
                  </a:lnTo>
                  <a:lnTo>
                    <a:pt x="204" y="324"/>
                  </a:lnTo>
                  <a:lnTo>
                    <a:pt x="192" y="318"/>
                  </a:lnTo>
                  <a:lnTo>
                    <a:pt x="186" y="312"/>
                  </a:lnTo>
                  <a:lnTo>
                    <a:pt x="174" y="306"/>
                  </a:lnTo>
                  <a:lnTo>
                    <a:pt x="156" y="294"/>
                  </a:lnTo>
                  <a:lnTo>
                    <a:pt x="138" y="288"/>
                  </a:lnTo>
                  <a:lnTo>
                    <a:pt x="126" y="282"/>
                  </a:lnTo>
                  <a:lnTo>
                    <a:pt x="120" y="276"/>
                  </a:lnTo>
                  <a:lnTo>
                    <a:pt x="114" y="276"/>
                  </a:lnTo>
                  <a:close/>
                </a:path>
              </a:pathLst>
            </a:custGeom>
            <a:solidFill>
              <a:schemeClr val="accent4"/>
            </a:solid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44" name="Germany">
              <a:hlinkClick r:id="" action="ppaction://noaction"/>
            </p:cNvPr>
            <p:cNvSpPr>
              <a:spLocks/>
            </p:cNvSpPr>
            <p:nvPr/>
          </p:nvSpPr>
          <p:spPr bwMode="auto">
            <a:xfrm>
              <a:off x="5300663" y="3665538"/>
              <a:ext cx="598487" cy="627062"/>
            </a:xfrm>
            <a:custGeom>
              <a:avLst/>
              <a:gdLst>
                <a:gd name="T0" fmla="*/ 2147483647 w 564"/>
                <a:gd name="T1" fmla="*/ 2147483647 h 588"/>
                <a:gd name="T2" fmla="*/ 2147483647 w 564"/>
                <a:gd name="T3" fmla="*/ 2147483647 h 588"/>
                <a:gd name="T4" fmla="*/ 2147483647 w 564"/>
                <a:gd name="T5" fmla="*/ 2147483647 h 588"/>
                <a:gd name="T6" fmla="*/ 2147483647 w 564"/>
                <a:gd name="T7" fmla="*/ 2147483647 h 588"/>
                <a:gd name="T8" fmla="*/ 2147483647 w 564"/>
                <a:gd name="T9" fmla="*/ 2147483647 h 588"/>
                <a:gd name="T10" fmla="*/ 2147483647 w 564"/>
                <a:gd name="T11" fmla="*/ 2147483647 h 588"/>
                <a:gd name="T12" fmla="*/ 2147483647 w 564"/>
                <a:gd name="T13" fmla="*/ 2147483647 h 588"/>
                <a:gd name="T14" fmla="*/ 2147483647 w 564"/>
                <a:gd name="T15" fmla="*/ 2147483647 h 588"/>
                <a:gd name="T16" fmla="*/ 2147483647 w 564"/>
                <a:gd name="T17" fmla="*/ 2147483647 h 588"/>
                <a:gd name="T18" fmla="*/ 2147483647 w 564"/>
                <a:gd name="T19" fmla="*/ 2147483647 h 588"/>
                <a:gd name="T20" fmla="*/ 2147483647 w 564"/>
                <a:gd name="T21" fmla="*/ 2147483647 h 588"/>
                <a:gd name="T22" fmla="*/ 2147483647 w 564"/>
                <a:gd name="T23" fmla="*/ 2147483647 h 588"/>
                <a:gd name="T24" fmla="*/ 2147483647 w 564"/>
                <a:gd name="T25" fmla="*/ 2147483647 h 588"/>
                <a:gd name="T26" fmla="*/ 2147483647 w 564"/>
                <a:gd name="T27" fmla="*/ 2147483647 h 588"/>
                <a:gd name="T28" fmla="*/ 2147483647 w 564"/>
                <a:gd name="T29" fmla="*/ 2147483647 h 588"/>
                <a:gd name="T30" fmla="*/ 2147483647 w 564"/>
                <a:gd name="T31" fmla="*/ 2147483647 h 588"/>
                <a:gd name="T32" fmla="*/ 2147483647 w 564"/>
                <a:gd name="T33" fmla="*/ 2147483647 h 588"/>
                <a:gd name="T34" fmla="*/ 2147483647 w 564"/>
                <a:gd name="T35" fmla="*/ 2147483647 h 588"/>
                <a:gd name="T36" fmla="*/ 2147483647 w 564"/>
                <a:gd name="T37" fmla="*/ 2147483647 h 588"/>
                <a:gd name="T38" fmla="*/ 2147483647 w 564"/>
                <a:gd name="T39" fmla="*/ 2147483647 h 588"/>
                <a:gd name="T40" fmla="*/ 2147483647 w 564"/>
                <a:gd name="T41" fmla="*/ 2147483647 h 588"/>
                <a:gd name="T42" fmla="*/ 2147483647 w 564"/>
                <a:gd name="T43" fmla="*/ 2147483647 h 588"/>
                <a:gd name="T44" fmla="*/ 2147483647 w 564"/>
                <a:gd name="T45" fmla="*/ 2147483647 h 588"/>
                <a:gd name="T46" fmla="*/ 2147483647 w 564"/>
                <a:gd name="T47" fmla="*/ 2147483647 h 588"/>
                <a:gd name="T48" fmla="*/ 2147483647 w 564"/>
                <a:gd name="T49" fmla="*/ 2147483647 h 588"/>
                <a:gd name="T50" fmla="*/ 2147483647 w 564"/>
                <a:gd name="T51" fmla="*/ 2147483647 h 588"/>
                <a:gd name="T52" fmla="*/ 2147483647 w 564"/>
                <a:gd name="T53" fmla="*/ 2147483647 h 588"/>
                <a:gd name="T54" fmla="*/ 2147483647 w 564"/>
                <a:gd name="T55" fmla="*/ 2147483647 h 588"/>
                <a:gd name="T56" fmla="*/ 2147483647 w 564"/>
                <a:gd name="T57" fmla="*/ 2147483647 h 588"/>
                <a:gd name="T58" fmla="*/ 2147483647 w 564"/>
                <a:gd name="T59" fmla="*/ 2147483647 h 588"/>
                <a:gd name="T60" fmla="*/ 2147483647 w 564"/>
                <a:gd name="T61" fmla="*/ 2147483647 h 588"/>
                <a:gd name="T62" fmla="*/ 2147483647 w 564"/>
                <a:gd name="T63" fmla="*/ 2147483647 h 588"/>
                <a:gd name="T64" fmla="*/ 2147483647 w 564"/>
                <a:gd name="T65" fmla="*/ 2147483647 h 588"/>
                <a:gd name="T66" fmla="*/ 2147483647 w 564"/>
                <a:gd name="T67" fmla="*/ 2147483647 h 588"/>
                <a:gd name="T68" fmla="*/ 2147483647 w 564"/>
                <a:gd name="T69" fmla="*/ 2147483647 h 588"/>
                <a:gd name="T70" fmla="*/ 2147483647 w 564"/>
                <a:gd name="T71" fmla="*/ 2147483647 h 588"/>
                <a:gd name="T72" fmla="*/ 2147483647 w 564"/>
                <a:gd name="T73" fmla="*/ 2147483647 h 588"/>
                <a:gd name="T74" fmla="*/ 2147483647 w 564"/>
                <a:gd name="T75" fmla="*/ 2147483647 h 588"/>
                <a:gd name="T76" fmla="*/ 2147483647 w 564"/>
                <a:gd name="T77" fmla="*/ 2147483647 h 588"/>
                <a:gd name="T78" fmla="*/ 2147483647 w 564"/>
                <a:gd name="T79" fmla="*/ 2147483647 h 588"/>
                <a:gd name="T80" fmla="*/ 2147483647 w 564"/>
                <a:gd name="T81" fmla="*/ 2147483647 h 588"/>
                <a:gd name="T82" fmla="*/ 2147483647 w 564"/>
                <a:gd name="T83" fmla="*/ 0 h 588"/>
                <a:gd name="T84" fmla="*/ 2147483647 w 564"/>
                <a:gd name="T85" fmla="*/ 2147483647 h 588"/>
                <a:gd name="T86" fmla="*/ 2147483647 w 564"/>
                <a:gd name="T87" fmla="*/ 2147483647 h 588"/>
                <a:gd name="T88" fmla="*/ 2147483647 w 564"/>
                <a:gd name="T89" fmla="*/ 2147483647 h 588"/>
                <a:gd name="T90" fmla="*/ 2147483647 w 564"/>
                <a:gd name="T91" fmla="*/ 2147483647 h 588"/>
                <a:gd name="T92" fmla="*/ 2147483647 w 564"/>
                <a:gd name="T93" fmla="*/ 2147483647 h 588"/>
                <a:gd name="T94" fmla="*/ 2147483647 w 564"/>
                <a:gd name="T95" fmla="*/ 2147483647 h 588"/>
                <a:gd name="T96" fmla="*/ 2147483647 w 564"/>
                <a:gd name="T97" fmla="*/ 2147483647 h 588"/>
                <a:gd name="T98" fmla="*/ 2147483647 w 564"/>
                <a:gd name="T99" fmla="*/ 2147483647 h 588"/>
                <a:gd name="T100" fmla="*/ 2147483647 w 564"/>
                <a:gd name="T101" fmla="*/ 2147483647 h 588"/>
                <a:gd name="T102" fmla="*/ 2147483647 w 564"/>
                <a:gd name="T103" fmla="*/ 2147483647 h 588"/>
                <a:gd name="T104" fmla="*/ 0 w 564"/>
                <a:gd name="T105" fmla="*/ 2147483647 h 588"/>
                <a:gd name="T106" fmla="*/ 2147483647 w 564"/>
                <a:gd name="T107" fmla="*/ 2147483647 h 588"/>
                <a:gd name="T108" fmla="*/ 2147483647 w 564"/>
                <a:gd name="T109" fmla="*/ 2147483647 h 588"/>
                <a:gd name="T110" fmla="*/ 2147483647 w 564"/>
                <a:gd name="T111" fmla="*/ 2147483647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4"/>
                <a:gd name="T169" fmla="*/ 0 h 588"/>
                <a:gd name="T170" fmla="*/ 564 w 56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4" h="588">
                  <a:moveTo>
                    <a:pt x="30" y="414"/>
                  </a:moveTo>
                  <a:lnTo>
                    <a:pt x="30" y="420"/>
                  </a:lnTo>
                  <a:lnTo>
                    <a:pt x="36" y="420"/>
                  </a:lnTo>
                  <a:lnTo>
                    <a:pt x="36" y="444"/>
                  </a:lnTo>
                  <a:lnTo>
                    <a:pt x="60" y="444"/>
                  </a:lnTo>
                  <a:lnTo>
                    <a:pt x="60" y="450"/>
                  </a:lnTo>
                  <a:lnTo>
                    <a:pt x="72" y="450"/>
                  </a:lnTo>
                  <a:lnTo>
                    <a:pt x="84" y="444"/>
                  </a:lnTo>
                  <a:lnTo>
                    <a:pt x="96" y="444"/>
                  </a:lnTo>
                  <a:lnTo>
                    <a:pt x="96" y="450"/>
                  </a:lnTo>
                  <a:lnTo>
                    <a:pt x="120" y="450"/>
                  </a:lnTo>
                  <a:lnTo>
                    <a:pt x="138" y="456"/>
                  </a:lnTo>
                  <a:lnTo>
                    <a:pt x="132" y="468"/>
                  </a:lnTo>
                  <a:lnTo>
                    <a:pt x="114" y="486"/>
                  </a:lnTo>
                  <a:lnTo>
                    <a:pt x="114" y="498"/>
                  </a:lnTo>
                  <a:lnTo>
                    <a:pt x="108" y="510"/>
                  </a:lnTo>
                  <a:lnTo>
                    <a:pt x="102" y="516"/>
                  </a:lnTo>
                  <a:lnTo>
                    <a:pt x="96" y="528"/>
                  </a:lnTo>
                  <a:lnTo>
                    <a:pt x="96" y="570"/>
                  </a:lnTo>
                  <a:lnTo>
                    <a:pt x="132" y="570"/>
                  </a:lnTo>
                  <a:lnTo>
                    <a:pt x="150" y="564"/>
                  </a:lnTo>
                  <a:lnTo>
                    <a:pt x="156" y="570"/>
                  </a:lnTo>
                  <a:lnTo>
                    <a:pt x="150" y="564"/>
                  </a:lnTo>
                  <a:lnTo>
                    <a:pt x="150" y="552"/>
                  </a:lnTo>
                  <a:lnTo>
                    <a:pt x="156" y="546"/>
                  </a:lnTo>
                  <a:lnTo>
                    <a:pt x="162" y="546"/>
                  </a:lnTo>
                  <a:lnTo>
                    <a:pt x="174" y="552"/>
                  </a:lnTo>
                  <a:lnTo>
                    <a:pt x="180" y="558"/>
                  </a:lnTo>
                  <a:lnTo>
                    <a:pt x="192" y="558"/>
                  </a:lnTo>
                  <a:lnTo>
                    <a:pt x="210" y="564"/>
                  </a:lnTo>
                  <a:lnTo>
                    <a:pt x="216" y="576"/>
                  </a:lnTo>
                  <a:lnTo>
                    <a:pt x="252" y="576"/>
                  </a:lnTo>
                  <a:lnTo>
                    <a:pt x="258" y="582"/>
                  </a:lnTo>
                  <a:lnTo>
                    <a:pt x="258" y="588"/>
                  </a:lnTo>
                  <a:lnTo>
                    <a:pt x="270" y="588"/>
                  </a:lnTo>
                  <a:lnTo>
                    <a:pt x="276" y="582"/>
                  </a:lnTo>
                  <a:lnTo>
                    <a:pt x="276" y="570"/>
                  </a:lnTo>
                  <a:lnTo>
                    <a:pt x="294" y="570"/>
                  </a:lnTo>
                  <a:lnTo>
                    <a:pt x="312" y="588"/>
                  </a:lnTo>
                  <a:lnTo>
                    <a:pt x="330" y="588"/>
                  </a:lnTo>
                  <a:lnTo>
                    <a:pt x="336" y="582"/>
                  </a:lnTo>
                  <a:lnTo>
                    <a:pt x="354" y="570"/>
                  </a:lnTo>
                  <a:lnTo>
                    <a:pt x="372" y="570"/>
                  </a:lnTo>
                  <a:lnTo>
                    <a:pt x="390" y="558"/>
                  </a:lnTo>
                  <a:lnTo>
                    <a:pt x="402" y="564"/>
                  </a:lnTo>
                  <a:lnTo>
                    <a:pt x="420" y="570"/>
                  </a:lnTo>
                  <a:lnTo>
                    <a:pt x="432" y="582"/>
                  </a:lnTo>
                  <a:lnTo>
                    <a:pt x="438" y="582"/>
                  </a:lnTo>
                  <a:lnTo>
                    <a:pt x="438" y="540"/>
                  </a:lnTo>
                  <a:lnTo>
                    <a:pt x="426" y="540"/>
                  </a:lnTo>
                  <a:lnTo>
                    <a:pt x="426" y="534"/>
                  </a:lnTo>
                  <a:lnTo>
                    <a:pt x="432" y="528"/>
                  </a:lnTo>
                  <a:lnTo>
                    <a:pt x="432" y="522"/>
                  </a:lnTo>
                  <a:lnTo>
                    <a:pt x="438" y="516"/>
                  </a:lnTo>
                  <a:lnTo>
                    <a:pt x="456" y="516"/>
                  </a:lnTo>
                  <a:lnTo>
                    <a:pt x="462" y="522"/>
                  </a:lnTo>
                  <a:lnTo>
                    <a:pt x="468" y="522"/>
                  </a:lnTo>
                  <a:lnTo>
                    <a:pt x="468" y="504"/>
                  </a:lnTo>
                  <a:lnTo>
                    <a:pt x="462" y="492"/>
                  </a:lnTo>
                  <a:lnTo>
                    <a:pt x="480" y="492"/>
                  </a:lnTo>
                  <a:lnTo>
                    <a:pt x="486" y="474"/>
                  </a:lnTo>
                  <a:lnTo>
                    <a:pt x="486" y="462"/>
                  </a:lnTo>
                  <a:lnTo>
                    <a:pt x="480" y="462"/>
                  </a:lnTo>
                  <a:lnTo>
                    <a:pt x="474" y="456"/>
                  </a:lnTo>
                  <a:lnTo>
                    <a:pt x="462" y="456"/>
                  </a:lnTo>
                  <a:lnTo>
                    <a:pt x="456" y="444"/>
                  </a:lnTo>
                  <a:lnTo>
                    <a:pt x="450" y="444"/>
                  </a:lnTo>
                  <a:lnTo>
                    <a:pt x="444" y="432"/>
                  </a:lnTo>
                  <a:lnTo>
                    <a:pt x="432" y="432"/>
                  </a:lnTo>
                  <a:lnTo>
                    <a:pt x="420" y="426"/>
                  </a:lnTo>
                  <a:lnTo>
                    <a:pt x="420" y="420"/>
                  </a:lnTo>
                  <a:lnTo>
                    <a:pt x="414" y="420"/>
                  </a:lnTo>
                  <a:lnTo>
                    <a:pt x="408" y="408"/>
                  </a:lnTo>
                  <a:lnTo>
                    <a:pt x="396" y="396"/>
                  </a:lnTo>
                  <a:lnTo>
                    <a:pt x="396" y="390"/>
                  </a:lnTo>
                  <a:lnTo>
                    <a:pt x="402" y="390"/>
                  </a:lnTo>
                  <a:lnTo>
                    <a:pt x="408" y="384"/>
                  </a:lnTo>
                  <a:lnTo>
                    <a:pt x="396" y="372"/>
                  </a:lnTo>
                  <a:lnTo>
                    <a:pt x="390" y="372"/>
                  </a:lnTo>
                  <a:lnTo>
                    <a:pt x="384" y="366"/>
                  </a:lnTo>
                  <a:lnTo>
                    <a:pt x="384" y="354"/>
                  </a:lnTo>
                  <a:lnTo>
                    <a:pt x="390" y="354"/>
                  </a:lnTo>
                  <a:lnTo>
                    <a:pt x="390" y="360"/>
                  </a:lnTo>
                  <a:lnTo>
                    <a:pt x="402" y="360"/>
                  </a:lnTo>
                  <a:lnTo>
                    <a:pt x="402" y="354"/>
                  </a:lnTo>
                  <a:lnTo>
                    <a:pt x="414" y="354"/>
                  </a:lnTo>
                  <a:lnTo>
                    <a:pt x="414" y="348"/>
                  </a:lnTo>
                  <a:lnTo>
                    <a:pt x="420" y="342"/>
                  </a:lnTo>
                  <a:lnTo>
                    <a:pt x="426" y="342"/>
                  </a:lnTo>
                  <a:lnTo>
                    <a:pt x="438" y="348"/>
                  </a:lnTo>
                  <a:lnTo>
                    <a:pt x="450" y="336"/>
                  </a:lnTo>
                  <a:lnTo>
                    <a:pt x="468" y="330"/>
                  </a:lnTo>
                  <a:lnTo>
                    <a:pt x="468" y="324"/>
                  </a:lnTo>
                  <a:lnTo>
                    <a:pt x="492" y="324"/>
                  </a:lnTo>
                  <a:lnTo>
                    <a:pt x="492" y="318"/>
                  </a:lnTo>
                  <a:lnTo>
                    <a:pt x="510" y="318"/>
                  </a:lnTo>
                  <a:lnTo>
                    <a:pt x="510" y="312"/>
                  </a:lnTo>
                  <a:lnTo>
                    <a:pt x="516" y="306"/>
                  </a:lnTo>
                  <a:lnTo>
                    <a:pt x="522" y="306"/>
                  </a:lnTo>
                  <a:lnTo>
                    <a:pt x="528" y="300"/>
                  </a:lnTo>
                  <a:lnTo>
                    <a:pt x="540" y="312"/>
                  </a:lnTo>
                  <a:lnTo>
                    <a:pt x="552" y="312"/>
                  </a:lnTo>
                  <a:lnTo>
                    <a:pt x="558" y="300"/>
                  </a:lnTo>
                  <a:lnTo>
                    <a:pt x="558" y="294"/>
                  </a:lnTo>
                  <a:lnTo>
                    <a:pt x="564" y="288"/>
                  </a:lnTo>
                  <a:lnTo>
                    <a:pt x="564" y="282"/>
                  </a:lnTo>
                  <a:lnTo>
                    <a:pt x="552" y="282"/>
                  </a:lnTo>
                  <a:lnTo>
                    <a:pt x="558" y="276"/>
                  </a:lnTo>
                  <a:lnTo>
                    <a:pt x="558" y="264"/>
                  </a:lnTo>
                  <a:lnTo>
                    <a:pt x="552" y="264"/>
                  </a:lnTo>
                  <a:lnTo>
                    <a:pt x="546" y="270"/>
                  </a:lnTo>
                  <a:lnTo>
                    <a:pt x="546" y="252"/>
                  </a:lnTo>
                  <a:lnTo>
                    <a:pt x="540" y="246"/>
                  </a:lnTo>
                  <a:lnTo>
                    <a:pt x="534" y="246"/>
                  </a:lnTo>
                  <a:lnTo>
                    <a:pt x="528" y="240"/>
                  </a:lnTo>
                  <a:lnTo>
                    <a:pt x="528" y="234"/>
                  </a:lnTo>
                  <a:lnTo>
                    <a:pt x="540" y="228"/>
                  </a:lnTo>
                  <a:lnTo>
                    <a:pt x="546" y="222"/>
                  </a:lnTo>
                  <a:lnTo>
                    <a:pt x="540" y="216"/>
                  </a:lnTo>
                  <a:lnTo>
                    <a:pt x="534" y="216"/>
                  </a:lnTo>
                  <a:lnTo>
                    <a:pt x="540" y="210"/>
                  </a:lnTo>
                  <a:lnTo>
                    <a:pt x="540" y="204"/>
                  </a:lnTo>
                  <a:lnTo>
                    <a:pt x="528" y="204"/>
                  </a:lnTo>
                  <a:lnTo>
                    <a:pt x="528" y="192"/>
                  </a:lnTo>
                  <a:lnTo>
                    <a:pt x="534" y="192"/>
                  </a:lnTo>
                  <a:lnTo>
                    <a:pt x="534" y="174"/>
                  </a:lnTo>
                  <a:lnTo>
                    <a:pt x="522" y="174"/>
                  </a:lnTo>
                  <a:lnTo>
                    <a:pt x="516" y="168"/>
                  </a:lnTo>
                  <a:lnTo>
                    <a:pt x="510" y="168"/>
                  </a:lnTo>
                  <a:lnTo>
                    <a:pt x="504" y="162"/>
                  </a:lnTo>
                  <a:lnTo>
                    <a:pt x="504" y="150"/>
                  </a:lnTo>
                  <a:lnTo>
                    <a:pt x="510" y="150"/>
                  </a:lnTo>
                  <a:lnTo>
                    <a:pt x="522" y="138"/>
                  </a:lnTo>
                  <a:lnTo>
                    <a:pt x="522" y="120"/>
                  </a:lnTo>
                  <a:lnTo>
                    <a:pt x="516" y="114"/>
                  </a:lnTo>
                  <a:lnTo>
                    <a:pt x="510" y="114"/>
                  </a:lnTo>
                  <a:lnTo>
                    <a:pt x="510" y="96"/>
                  </a:lnTo>
                  <a:lnTo>
                    <a:pt x="504" y="90"/>
                  </a:lnTo>
                  <a:lnTo>
                    <a:pt x="486" y="84"/>
                  </a:lnTo>
                  <a:lnTo>
                    <a:pt x="486" y="78"/>
                  </a:lnTo>
                  <a:lnTo>
                    <a:pt x="480" y="66"/>
                  </a:lnTo>
                  <a:lnTo>
                    <a:pt x="474" y="60"/>
                  </a:lnTo>
                  <a:lnTo>
                    <a:pt x="456" y="60"/>
                  </a:lnTo>
                  <a:lnTo>
                    <a:pt x="450" y="54"/>
                  </a:lnTo>
                  <a:lnTo>
                    <a:pt x="444" y="54"/>
                  </a:lnTo>
                  <a:lnTo>
                    <a:pt x="438" y="48"/>
                  </a:lnTo>
                  <a:lnTo>
                    <a:pt x="426" y="48"/>
                  </a:lnTo>
                  <a:lnTo>
                    <a:pt x="420" y="42"/>
                  </a:lnTo>
                  <a:lnTo>
                    <a:pt x="396" y="42"/>
                  </a:lnTo>
                  <a:lnTo>
                    <a:pt x="384" y="54"/>
                  </a:lnTo>
                  <a:lnTo>
                    <a:pt x="342" y="54"/>
                  </a:lnTo>
                  <a:lnTo>
                    <a:pt x="342" y="72"/>
                  </a:lnTo>
                  <a:lnTo>
                    <a:pt x="300" y="72"/>
                  </a:lnTo>
                  <a:lnTo>
                    <a:pt x="300" y="60"/>
                  </a:lnTo>
                  <a:lnTo>
                    <a:pt x="312" y="48"/>
                  </a:lnTo>
                  <a:lnTo>
                    <a:pt x="312" y="42"/>
                  </a:lnTo>
                  <a:lnTo>
                    <a:pt x="318" y="30"/>
                  </a:lnTo>
                  <a:lnTo>
                    <a:pt x="294" y="42"/>
                  </a:lnTo>
                  <a:lnTo>
                    <a:pt x="252" y="36"/>
                  </a:lnTo>
                  <a:lnTo>
                    <a:pt x="246" y="30"/>
                  </a:lnTo>
                  <a:lnTo>
                    <a:pt x="246" y="18"/>
                  </a:lnTo>
                  <a:lnTo>
                    <a:pt x="240" y="6"/>
                  </a:lnTo>
                  <a:lnTo>
                    <a:pt x="234" y="6"/>
                  </a:lnTo>
                  <a:lnTo>
                    <a:pt x="234" y="12"/>
                  </a:lnTo>
                  <a:lnTo>
                    <a:pt x="228" y="6"/>
                  </a:lnTo>
                  <a:lnTo>
                    <a:pt x="204" y="6"/>
                  </a:lnTo>
                  <a:lnTo>
                    <a:pt x="198" y="0"/>
                  </a:lnTo>
                  <a:lnTo>
                    <a:pt x="168" y="0"/>
                  </a:lnTo>
                  <a:lnTo>
                    <a:pt x="192" y="36"/>
                  </a:lnTo>
                  <a:lnTo>
                    <a:pt x="180" y="48"/>
                  </a:lnTo>
                  <a:lnTo>
                    <a:pt x="198" y="72"/>
                  </a:lnTo>
                  <a:lnTo>
                    <a:pt x="216" y="90"/>
                  </a:lnTo>
                  <a:lnTo>
                    <a:pt x="186" y="78"/>
                  </a:lnTo>
                  <a:lnTo>
                    <a:pt x="162" y="84"/>
                  </a:lnTo>
                  <a:lnTo>
                    <a:pt x="162" y="108"/>
                  </a:lnTo>
                  <a:lnTo>
                    <a:pt x="132" y="108"/>
                  </a:lnTo>
                  <a:lnTo>
                    <a:pt x="126" y="96"/>
                  </a:lnTo>
                  <a:lnTo>
                    <a:pt x="84" y="96"/>
                  </a:lnTo>
                  <a:lnTo>
                    <a:pt x="84" y="126"/>
                  </a:lnTo>
                  <a:lnTo>
                    <a:pt x="90" y="126"/>
                  </a:lnTo>
                  <a:lnTo>
                    <a:pt x="84" y="132"/>
                  </a:lnTo>
                  <a:lnTo>
                    <a:pt x="90" y="144"/>
                  </a:lnTo>
                  <a:lnTo>
                    <a:pt x="78" y="150"/>
                  </a:lnTo>
                  <a:lnTo>
                    <a:pt x="72" y="150"/>
                  </a:lnTo>
                  <a:lnTo>
                    <a:pt x="72" y="168"/>
                  </a:lnTo>
                  <a:lnTo>
                    <a:pt x="78" y="174"/>
                  </a:lnTo>
                  <a:lnTo>
                    <a:pt x="66" y="174"/>
                  </a:lnTo>
                  <a:lnTo>
                    <a:pt x="54" y="180"/>
                  </a:lnTo>
                  <a:lnTo>
                    <a:pt x="48" y="180"/>
                  </a:lnTo>
                  <a:lnTo>
                    <a:pt x="48" y="186"/>
                  </a:lnTo>
                  <a:lnTo>
                    <a:pt x="54" y="192"/>
                  </a:lnTo>
                  <a:lnTo>
                    <a:pt x="60" y="192"/>
                  </a:lnTo>
                  <a:lnTo>
                    <a:pt x="72" y="204"/>
                  </a:lnTo>
                  <a:lnTo>
                    <a:pt x="72" y="210"/>
                  </a:lnTo>
                  <a:lnTo>
                    <a:pt x="66" y="210"/>
                  </a:lnTo>
                  <a:lnTo>
                    <a:pt x="60" y="216"/>
                  </a:lnTo>
                  <a:lnTo>
                    <a:pt x="54" y="228"/>
                  </a:lnTo>
                  <a:lnTo>
                    <a:pt x="48" y="228"/>
                  </a:lnTo>
                  <a:lnTo>
                    <a:pt x="42" y="234"/>
                  </a:lnTo>
                  <a:lnTo>
                    <a:pt x="42" y="240"/>
                  </a:lnTo>
                  <a:lnTo>
                    <a:pt x="18" y="240"/>
                  </a:lnTo>
                  <a:lnTo>
                    <a:pt x="12" y="234"/>
                  </a:lnTo>
                  <a:lnTo>
                    <a:pt x="6" y="234"/>
                  </a:lnTo>
                  <a:lnTo>
                    <a:pt x="12" y="258"/>
                  </a:lnTo>
                  <a:lnTo>
                    <a:pt x="12" y="264"/>
                  </a:lnTo>
                  <a:lnTo>
                    <a:pt x="18" y="270"/>
                  </a:lnTo>
                  <a:lnTo>
                    <a:pt x="18" y="276"/>
                  </a:lnTo>
                  <a:lnTo>
                    <a:pt x="6" y="282"/>
                  </a:lnTo>
                  <a:lnTo>
                    <a:pt x="0" y="288"/>
                  </a:lnTo>
                  <a:lnTo>
                    <a:pt x="6" y="294"/>
                  </a:lnTo>
                  <a:lnTo>
                    <a:pt x="6" y="306"/>
                  </a:lnTo>
                  <a:lnTo>
                    <a:pt x="0" y="312"/>
                  </a:lnTo>
                  <a:lnTo>
                    <a:pt x="0" y="324"/>
                  </a:lnTo>
                  <a:lnTo>
                    <a:pt x="12" y="324"/>
                  </a:lnTo>
                  <a:lnTo>
                    <a:pt x="24" y="336"/>
                  </a:lnTo>
                  <a:lnTo>
                    <a:pt x="24" y="354"/>
                  </a:lnTo>
                  <a:lnTo>
                    <a:pt x="30" y="360"/>
                  </a:lnTo>
                  <a:lnTo>
                    <a:pt x="18" y="360"/>
                  </a:lnTo>
                  <a:lnTo>
                    <a:pt x="12" y="366"/>
                  </a:lnTo>
                  <a:lnTo>
                    <a:pt x="12" y="384"/>
                  </a:lnTo>
                  <a:lnTo>
                    <a:pt x="18" y="390"/>
                  </a:lnTo>
                  <a:lnTo>
                    <a:pt x="24" y="390"/>
                  </a:lnTo>
                  <a:lnTo>
                    <a:pt x="36" y="396"/>
                  </a:lnTo>
                  <a:lnTo>
                    <a:pt x="36" y="408"/>
                  </a:lnTo>
                  <a:lnTo>
                    <a:pt x="30" y="414"/>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45" name="France">
              <a:hlinkClick r:id="" action="ppaction://noaction"/>
            </p:cNvPr>
            <p:cNvSpPr>
              <a:spLocks noEditPoints="1"/>
            </p:cNvSpPr>
            <p:nvPr/>
          </p:nvSpPr>
          <p:spPr bwMode="auto">
            <a:xfrm>
              <a:off x="4573588" y="3968750"/>
              <a:ext cx="968375" cy="833438"/>
            </a:xfrm>
            <a:custGeom>
              <a:avLst/>
              <a:gdLst>
                <a:gd name="T0" fmla="*/ 589681941 w 230"/>
                <a:gd name="T1" fmla="*/ 431117225 h 198"/>
                <a:gd name="T2" fmla="*/ 568990789 w 230"/>
                <a:gd name="T3" fmla="*/ 446700914 h 198"/>
                <a:gd name="T4" fmla="*/ 563818806 w 230"/>
                <a:gd name="T5" fmla="*/ 483059093 h 198"/>
                <a:gd name="T6" fmla="*/ 563818806 w 230"/>
                <a:gd name="T7" fmla="*/ 503836808 h 198"/>
                <a:gd name="T8" fmla="*/ 594853925 w 230"/>
                <a:gd name="T9" fmla="*/ 498642782 h 198"/>
                <a:gd name="T10" fmla="*/ 594853925 w 230"/>
                <a:gd name="T11" fmla="*/ 446700914 h 198"/>
                <a:gd name="T12" fmla="*/ 496573367 w 230"/>
                <a:gd name="T13" fmla="*/ 103883762 h 198"/>
                <a:gd name="T14" fmla="*/ 475883823 w 230"/>
                <a:gd name="T15" fmla="*/ 88301685 h 198"/>
                <a:gd name="T16" fmla="*/ 450020688 w 230"/>
                <a:gd name="T17" fmla="*/ 88301685 h 198"/>
                <a:gd name="T18" fmla="*/ 418983860 w 230"/>
                <a:gd name="T19" fmla="*/ 72717996 h 198"/>
                <a:gd name="T20" fmla="*/ 393120724 w 230"/>
                <a:gd name="T21" fmla="*/ 62329945 h 198"/>
                <a:gd name="T22" fmla="*/ 367257589 w 230"/>
                <a:gd name="T23" fmla="*/ 36359804 h 198"/>
                <a:gd name="T24" fmla="*/ 325876894 w 230"/>
                <a:gd name="T25" fmla="*/ 15582083 h 198"/>
                <a:gd name="T26" fmla="*/ 289668183 w 230"/>
                <a:gd name="T27" fmla="*/ 5194027 h 198"/>
                <a:gd name="T28" fmla="*/ 268977031 w 230"/>
                <a:gd name="T29" fmla="*/ 20776109 h 198"/>
                <a:gd name="T30" fmla="*/ 268977031 w 230"/>
                <a:gd name="T31" fmla="*/ 57135919 h 198"/>
                <a:gd name="T32" fmla="*/ 222424352 w 230"/>
                <a:gd name="T33" fmla="*/ 88301685 h 198"/>
                <a:gd name="T34" fmla="*/ 175870015 w 230"/>
                <a:gd name="T35" fmla="*/ 98689736 h 198"/>
                <a:gd name="T36" fmla="*/ 144833287 w 230"/>
                <a:gd name="T37" fmla="*/ 72717996 h 198"/>
                <a:gd name="T38" fmla="*/ 139661303 w 230"/>
                <a:gd name="T39" fmla="*/ 88301685 h 198"/>
                <a:gd name="T40" fmla="*/ 144833287 w 230"/>
                <a:gd name="T41" fmla="*/ 124659890 h 198"/>
                <a:gd name="T42" fmla="*/ 98280583 w 230"/>
                <a:gd name="T43" fmla="*/ 140243578 h 198"/>
                <a:gd name="T44" fmla="*/ 77589432 w 230"/>
                <a:gd name="T45" fmla="*/ 119465864 h 198"/>
                <a:gd name="T46" fmla="*/ 51726283 w 230"/>
                <a:gd name="T47" fmla="*/ 124659890 h 198"/>
                <a:gd name="T48" fmla="*/ 15517566 w 230"/>
                <a:gd name="T49" fmla="*/ 135049553 h 198"/>
                <a:gd name="T50" fmla="*/ 20691158 w 230"/>
                <a:gd name="T51" fmla="*/ 145437604 h 198"/>
                <a:gd name="T52" fmla="*/ 5171985 w 230"/>
                <a:gd name="T53" fmla="*/ 155825655 h 198"/>
                <a:gd name="T54" fmla="*/ 31035132 w 230"/>
                <a:gd name="T55" fmla="*/ 171407732 h 198"/>
                <a:gd name="T56" fmla="*/ 98280583 w 230"/>
                <a:gd name="T57" fmla="*/ 197379472 h 198"/>
                <a:gd name="T58" fmla="*/ 113798168 w 230"/>
                <a:gd name="T59" fmla="*/ 223349651 h 198"/>
                <a:gd name="T60" fmla="*/ 150006879 w 230"/>
                <a:gd name="T61" fmla="*/ 275291519 h 198"/>
                <a:gd name="T62" fmla="*/ 150006879 w 230"/>
                <a:gd name="T63" fmla="*/ 306457285 h 198"/>
                <a:gd name="T64" fmla="*/ 134489320 w 230"/>
                <a:gd name="T65" fmla="*/ 373981230 h 198"/>
                <a:gd name="T66" fmla="*/ 124143744 w 230"/>
                <a:gd name="T67" fmla="*/ 394758945 h 198"/>
                <a:gd name="T68" fmla="*/ 118970152 w 230"/>
                <a:gd name="T69" fmla="*/ 415535047 h 198"/>
                <a:gd name="T70" fmla="*/ 134489320 w 230"/>
                <a:gd name="T71" fmla="*/ 420729073 h 198"/>
                <a:gd name="T72" fmla="*/ 170698031 w 230"/>
                <a:gd name="T73" fmla="*/ 431117225 h 198"/>
                <a:gd name="T74" fmla="*/ 201733150 w 230"/>
                <a:gd name="T75" fmla="*/ 446700914 h 198"/>
                <a:gd name="T76" fmla="*/ 232768320 w 230"/>
                <a:gd name="T77" fmla="*/ 431117225 h 198"/>
                <a:gd name="T78" fmla="*/ 248287487 w 230"/>
                <a:gd name="T79" fmla="*/ 446700914 h 198"/>
                <a:gd name="T80" fmla="*/ 289668183 w 230"/>
                <a:gd name="T81" fmla="*/ 457088965 h 198"/>
                <a:gd name="T82" fmla="*/ 305185742 w 230"/>
                <a:gd name="T83" fmla="*/ 451894939 h 198"/>
                <a:gd name="T84" fmla="*/ 336222470 w 230"/>
                <a:gd name="T85" fmla="*/ 415535047 h 198"/>
                <a:gd name="T86" fmla="*/ 362085605 w 230"/>
                <a:gd name="T87" fmla="*/ 394758945 h 198"/>
                <a:gd name="T88" fmla="*/ 393120724 w 230"/>
                <a:gd name="T89" fmla="*/ 405146996 h 198"/>
                <a:gd name="T90" fmla="*/ 439675112 w 230"/>
                <a:gd name="T91" fmla="*/ 420729073 h 198"/>
                <a:gd name="T92" fmla="*/ 475883823 w 230"/>
                <a:gd name="T93" fmla="*/ 415535047 h 198"/>
                <a:gd name="T94" fmla="*/ 506918943 w 230"/>
                <a:gd name="T95" fmla="*/ 384369282 h 198"/>
                <a:gd name="T96" fmla="*/ 496573367 w 230"/>
                <a:gd name="T97" fmla="*/ 363593179 h 198"/>
                <a:gd name="T98" fmla="*/ 481055807 w 230"/>
                <a:gd name="T99" fmla="*/ 353205128 h 198"/>
                <a:gd name="T100" fmla="*/ 491401383 w 230"/>
                <a:gd name="T101" fmla="*/ 337623051 h 198"/>
                <a:gd name="T102" fmla="*/ 470710231 w 230"/>
                <a:gd name="T103" fmla="*/ 311651311 h 198"/>
                <a:gd name="T104" fmla="*/ 481055807 w 230"/>
                <a:gd name="T105" fmla="*/ 280485545 h 198"/>
                <a:gd name="T106" fmla="*/ 481055807 w 230"/>
                <a:gd name="T107" fmla="*/ 259709442 h 198"/>
                <a:gd name="T108" fmla="*/ 455192672 w 230"/>
                <a:gd name="T109" fmla="*/ 259709442 h 198"/>
                <a:gd name="T110" fmla="*/ 450020688 w 230"/>
                <a:gd name="T111" fmla="*/ 244127365 h 198"/>
                <a:gd name="T112" fmla="*/ 470710231 w 230"/>
                <a:gd name="T113" fmla="*/ 212961600 h 198"/>
                <a:gd name="T114" fmla="*/ 496573367 w 230"/>
                <a:gd name="T115" fmla="*/ 197379472 h 198"/>
                <a:gd name="T116" fmla="*/ 512090926 w 230"/>
                <a:gd name="T117" fmla="*/ 155825655 h 198"/>
                <a:gd name="T118" fmla="*/ 527610094 w 230"/>
                <a:gd name="T119" fmla="*/ 129855527 h 198"/>
                <a:gd name="T120" fmla="*/ 512090926 w 230"/>
                <a:gd name="T121" fmla="*/ 103883762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198"/>
                <a:gd name="T185" fmla="*/ 230 w 230"/>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198">
                  <a:moveTo>
                    <a:pt x="230" y="172"/>
                  </a:moveTo>
                  <a:lnTo>
                    <a:pt x="230" y="172"/>
                  </a:lnTo>
                  <a:lnTo>
                    <a:pt x="230" y="166"/>
                  </a:lnTo>
                  <a:lnTo>
                    <a:pt x="228" y="166"/>
                  </a:lnTo>
                  <a:lnTo>
                    <a:pt x="224" y="168"/>
                  </a:lnTo>
                  <a:lnTo>
                    <a:pt x="224" y="170"/>
                  </a:lnTo>
                  <a:lnTo>
                    <a:pt x="220" y="172"/>
                  </a:lnTo>
                  <a:lnTo>
                    <a:pt x="218" y="174"/>
                  </a:lnTo>
                  <a:lnTo>
                    <a:pt x="216" y="178"/>
                  </a:lnTo>
                  <a:lnTo>
                    <a:pt x="216" y="182"/>
                  </a:lnTo>
                  <a:lnTo>
                    <a:pt x="218" y="186"/>
                  </a:lnTo>
                  <a:lnTo>
                    <a:pt x="218" y="190"/>
                  </a:lnTo>
                  <a:lnTo>
                    <a:pt x="218" y="192"/>
                  </a:lnTo>
                  <a:lnTo>
                    <a:pt x="218" y="194"/>
                  </a:lnTo>
                  <a:lnTo>
                    <a:pt x="222" y="196"/>
                  </a:lnTo>
                  <a:lnTo>
                    <a:pt x="224" y="198"/>
                  </a:lnTo>
                  <a:lnTo>
                    <a:pt x="230" y="192"/>
                  </a:lnTo>
                  <a:lnTo>
                    <a:pt x="230" y="186"/>
                  </a:lnTo>
                  <a:lnTo>
                    <a:pt x="228" y="186"/>
                  </a:lnTo>
                  <a:lnTo>
                    <a:pt x="230" y="184"/>
                  </a:lnTo>
                  <a:lnTo>
                    <a:pt x="230" y="172"/>
                  </a:lnTo>
                  <a:close/>
                  <a:moveTo>
                    <a:pt x="198" y="40"/>
                  </a:moveTo>
                  <a:lnTo>
                    <a:pt x="198" y="40"/>
                  </a:lnTo>
                  <a:lnTo>
                    <a:pt x="196" y="40"/>
                  </a:lnTo>
                  <a:lnTo>
                    <a:pt x="192" y="40"/>
                  </a:lnTo>
                  <a:lnTo>
                    <a:pt x="190" y="40"/>
                  </a:lnTo>
                  <a:lnTo>
                    <a:pt x="184" y="40"/>
                  </a:lnTo>
                  <a:lnTo>
                    <a:pt x="184" y="34"/>
                  </a:lnTo>
                  <a:lnTo>
                    <a:pt x="182" y="34"/>
                  </a:lnTo>
                  <a:lnTo>
                    <a:pt x="182" y="32"/>
                  </a:lnTo>
                  <a:lnTo>
                    <a:pt x="178" y="30"/>
                  </a:lnTo>
                  <a:lnTo>
                    <a:pt x="174" y="34"/>
                  </a:lnTo>
                  <a:lnTo>
                    <a:pt x="172" y="32"/>
                  </a:lnTo>
                  <a:lnTo>
                    <a:pt x="166" y="32"/>
                  </a:lnTo>
                  <a:lnTo>
                    <a:pt x="164" y="28"/>
                  </a:lnTo>
                  <a:lnTo>
                    <a:pt x="162" y="28"/>
                  </a:lnTo>
                  <a:lnTo>
                    <a:pt x="158" y="28"/>
                  </a:lnTo>
                  <a:lnTo>
                    <a:pt x="156" y="28"/>
                  </a:lnTo>
                  <a:lnTo>
                    <a:pt x="156" y="22"/>
                  </a:lnTo>
                  <a:lnTo>
                    <a:pt x="152" y="24"/>
                  </a:lnTo>
                  <a:lnTo>
                    <a:pt x="146" y="24"/>
                  </a:lnTo>
                  <a:lnTo>
                    <a:pt x="146" y="18"/>
                  </a:lnTo>
                  <a:lnTo>
                    <a:pt x="144" y="16"/>
                  </a:lnTo>
                  <a:lnTo>
                    <a:pt x="142" y="14"/>
                  </a:lnTo>
                  <a:lnTo>
                    <a:pt x="136" y="14"/>
                  </a:lnTo>
                  <a:lnTo>
                    <a:pt x="132" y="12"/>
                  </a:lnTo>
                  <a:lnTo>
                    <a:pt x="126" y="10"/>
                  </a:lnTo>
                  <a:lnTo>
                    <a:pt x="126" y="6"/>
                  </a:lnTo>
                  <a:lnTo>
                    <a:pt x="126" y="0"/>
                  </a:lnTo>
                  <a:lnTo>
                    <a:pt x="118" y="0"/>
                  </a:lnTo>
                  <a:lnTo>
                    <a:pt x="114" y="2"/>
                  </a:lnTo>
                  <a:lnTo>
                    <a:pt x="112" y="2"/>
                  </a:lnTo>
                  <a:lnTo>
                    <a:pt x="110" y="4"/>
                  </a:lnTo>
                  <a:lnTo>
                    <a:pt x="104" y="4"/>
                  </a:lnTo>
                  <a:lnTo>
                    <a:pt x="104" y="6"/>
                  </a:lnTo>
                  <a:lnTo>
                    <a:pt x="104" y="8"/>
                  </a:lnTo>
                  <a:lnTo>
                    <a:pt x="104" y="12"/>
                  </a:lnTo>
                  <a:lnTo>
                    <a:pt x="106" y="14"/>
                  </a:lnTo>
                  <a:lnTo>
                    <a:pt x="106" y="20"/>
                  </a:lnTo>
                  <a:lnTo>
                    <a:pt x="104" y="22"/>
                  </a:lnTo>
                  <a:lnTo>
                    <a:pt x="98" y="24"/>
                  </a:lnTo>
                  <a:lnTo>
                    <a:pt x="92" y="24"/>
                  </a:lnTo>
                  <a:lnTo>
                    <a:pt x="82" y="32"/>
                  </a:lnTo>
                  <a:lnTo>
                    <a:pt x="86" y="34"/>
                  </a:lnTo>
                  <a:lnTo>
                    <a:pt x="84" y="34"/>
                  </a:lnTo>
                  <a:lnTo>
                    <a:pt x="82" y="34"/>
                  </a:lnTo>
                  <a:lnTo>
                    <a:pt x="76" y="38"/>
                  </a:lnTo>
                  <a:lnTo>
                    <a:pt x="68" y="38"/>
                  </a:lnTo>
                  <a:lnTo>
                    <a:pt x="66" y="36"/>
                  </a:lnTo>
                  <a:lnTo>
                    <a:pt x="60" y="30"/>
                  </a:lnTo>
                  <a:lnTo>
                    <a:pt x="58" y="30"/>
                  </a:lnTo>
                  <a:lnTo>
                    <a:pt x="56" y="28"/>
                  </a:lnTo>
                  <a:lnTo>
                    <a:pt x="52" y="28"/>
                  </a:lnTo>
                  <a:lnTo>
                    <a:pt x="52" y="30"/>
                  </a:lnTo>
                  <a:lnTo>
                    <a:pt x="52" y="34"/>
                  </a:lnTo>
                  <a:lnTo>
                    <a:pt x="54" y="34"/>
                  </a:lnTo>
                  <a:lnTo>
                    <a:pt x="56" y="38"/>
                  </a:lnTo>
                  <a:lnTo>
                    <a:pt x="58" y="40"/>
                  </a:lnTo>
                  <a:lnTo>
                    <a:pt x="58" y="46"/>
                  </a:lnTo>
                  <a:lnTo>
                    <a:pt x="56" y="48"/>
                  </a:lnTo>
                  <a:lnTo>
                    <a:pt x="54" y="48"/>
                  </a:lnTo>
                  <a:lnTo>
                    <a:pt x="48" y="48"/>
                  </a:lnTo>
                  <a:lnTo>
                    <a:pt x="38" y="48"/>
                  </a:lnTo>
                  <a:lnTo>
                    <a:pt x="38" y="54"/>
                  </a:lnTo>
                  <a:lnTo>
                    <a:pt x="36" y="52"/>
                  </a:lnTo>
                  <a:lnTo>
                    <a:pt x="34" y="48"/>
                  </a:lnTo>
                  <a:lnTo>
                    <a:pt x="32" y="48"/>
                  </a:lnTo>
                  <a:lnTo>
                    <a:pt x="30" y="46"/>
                  </a:lnTo>
                  <a:lnTo>
                    <a:pt x="26" y="46"/>
                  </a:lnTo>
                  <a:lnTo>
                    <a:pt x="24" y="48"/>
                  </a:lnTo>
                  <a:lnTo>
                    <a:pt x="22" y="48"/>
                  </a:lnTo>
                  <a:lnTo>
                    <a:pt x="20" y="48"/>
                  </a:lnTo>
                  <a:lnTo>
                    <a:pt x="16" y="48"/>
                  </a:lnTo>
                  <a:lnTo>
                    <a:pt x="12" y="50"/>
                  </a:lnTo>
                  <a:lnTo>
                    <a:pt x="8" y="50"/>
                  </a:lnTo>
                  <a:lnTo>
                    <a:pt x="6" y="52"/>
                  </a:lnTo>
                  <a:lnTo>
                    <a:pt x="4" y="54"/>
                  </a:lnTo>
                  <a:lnTo>
                    <a:pt x="6" y="56"/>
                  </a:lnTo>
                  <a:lnTo>
                    <a:pt x="8" y="56"/>
                  </a:lnTo>
                  <a:lnTo>
                    <a:pt x="10" y="58"/>
                  </a:lnTo>
                  <a:lnTo>
                    <a:pt x="10" y="60"/>
                  </a:lnTo>
                  <a:lnTo>
                    <a:pt x="6" y="60"/>
                  </a:lnTo>
                  <a:lnTo>
                    <a:pt x="2" y="60"/>
                  </a:lnTo>
                  <a:lnTo>
                    <a:pt x="0" y="60"/>
                  </a:lnTo>
                  <a:lnTo>
                    <a:pt x="0" y="62"/>
                  </a:lnTo>
                  <a:lnTo>
                    <a:pt x="6" y="66"/>
                  </a:lnTo>
                  <a:lnTo>
                    <a:pt x="12" y="66"/>
                  </a:lnTo>
                  <a:lnTo>
                    <a:pt x="12" y="64"/>
                  </a:lnTo>
                  <a:lnTo>
                    <a:pt x="26" y="72"/>
                  </a:lnTo>
                  <a:lnTo>
                    <a:pt x="32" y="72"/>
                  </a:lnTo>
                  <a:lnTo>
                    <a:pt x="38" y="76"/>
                  </a:lnTo>
                  <a:lnTo>
                    <a:pt x="48" y="76"/>
                  </a:lnTo>
                  <a:lnTo>
                    <a:pt x="40" y="80"/>
                  </a:lnTo>
                  <a:lnTo>
                    <a:pt x="42" y="84"/>
                  </a:lnTo>
                  <a:lnTo>
                    <a:pt x="44" y="86"/>
                  </a:lnTo>
                  <a:lnTo>
                    <a:pt x="46" y="92"/>
                  </a:lnTo>
                  <a:lnTo>
                    <a:pt x="52" y="96"/>
                  </a:lnTo>
                  <a:lnTo>
                    <a:pt x="58" y="96"/>
                  </a:lnTo>
                  <a:lnTo>
                    <a:pt x="58" y="106"/>
                  </a:lnTo>
                  <a:lnTo>
                    <a:pt x="62" y="114"/>
                  </a:lnTo>
                  <a:lnTo>
                    <a:pt x="66" y="124"/>
                  </a:lnTo>
                  <a:lnTo>
                    <a:pt x="58" y="114"/>
                  </a:lnTo>
                  <a:lnTo>
                    <a:pt x="58" y="118"/>
                  </a:lnTo>
                  <a:lnTo>
                    <a:pt x="56" y="120"/>
                  </a:lnTo>
                  <a:lnTo>
                    <a:pt x="56" y="132"/>
                  </a:lnTo>
                  <a:lnTo>
                    <a:pt x="54" y="134"/>
                  </a:lnTo>
                  <a:lnTo>
                    <a:pt x="52" y="144"/>
                  </a:lnTo>
                  <a:lnTo>
                    <a:pt x="52" y="146"/>
                  </a:lnTo>
                  <a:lnTo>
                    <a:pt x="50" y="150"/>
                  </a:lnTo>
                  <a:lnTo>
                    <a:pt x="50" y="152"/>
                  </a:lnTo>
                  <a:lnTo>
                    <a:pt x="48" y="152"/>
                  </a:lnTo>
                  <a:lnTo>
                    <a:pt x="48" y="154"/>
                  </a:lnTo>
                  <a:lnTo>
                    <a:pt x="46" y="156"/>
                  </a:lnTo>
                  <a:lnTo>
                    <a:pt x="44" y="158"/>
                  </a:lnTo>
                  <a:lnTo>
                    <a:pt x="46" y="160"/>
                  </a:lnTo>
                  <a:lnTo>
                    <a:pt x="46" y="158"/>
                  </a:lnTo>
                  <a:lnTo>
                    <a:pt x="48" y="158"/>
                  </a:lnTo>
                  <a:lnTo>
                    <a:pt x="52" y="160"/>
                  </a:lnTo>
                  <a:lnTo>
                    <a:pt x="52" y="162"/>
                  </a:lnTo>
                  <a:lnTo>
                    <a:pt x="50" y="164"/>
                  </a:lnTo>
                  <a:lnTo>
                    <a:pt x="60" y="164"/>
                  </a:lnTo>
                  <a:lnTo>
                    <a:pt x="64" y="168"/>
                  </a:lnTo>
                  <a:lnTo>
                    <a:pt x="66" y="166"/>
                  </a:lnTo>
                  <a:lnTo>
                    <a:pt x="68" y="166"/>
                  </a:lnTo>
                  <a:lnTo>
                    <a:pt x="72" y="170"/>
                  </a:lnTo>
                  <a:lnTo>
                    <a:pt x="78" y="170"/>
                  </a:lnTo>
                  <a:lnTo>
                    <a:pt x="78" y="172"/>
                  </a:lnTo>
                  <a:lnTo>
                    <a:pt x="84" y="172"/>
                  </a:lnTo>
                  <a:lnTo>
                    <a:pt x="84" y="168"/>
                  </a:lnTo>
                  <a:lnTo>
                    <a:pt x="86" y="166"/>
                  </a:lnTo>
                  <a:lnTo>
                    <a:pt x="90" y="166"/>
                  </a:lnTo>
                  <a:lnTo>
                    <a:pt x="92" y="168"/>
                  </a:lnTo>
                  <a:lnTo>
                    <a:pt x="92" y="170"/>
                  </a:lnTo>
                  <a:lnTo>
                    <a:pt x="96" y="170"/>
                  </a:lnTo>
                  <a:lnTo>
                    <a:pt x="96" y="172"/>
                  </a:lnTo>
                  <a:lnTo>
                    <a:pt x="104" y="172"/>
                  </a:lnTo>
                  <a:lnTo>
                    <a:pt x="104" y="174"/>
                  </a:lnTo>
                  <a:lnTo>
                    <a:pt x="104" y="176"/>
                  </a:lnTo>
                  <a:lnTo>
                    <a:pt x="112" y="176"/>
                  </a:lnTo>
                  <a:lnTo>
                    <a:pt x="112" y="178"/>
                  </a:lnTo>
                  <a:lnTo>
                    <a:pt x="118" y="178"/>
                  </a:lnTo>
                  <a:lnTo>
                    <a:pt x="118" y="176"/>
                  </a:lnTo>
                  <a:lnTo>
                    <a:pt x="118" y="174"/>
                  </a:lnTo>
                  <a:lnTo>
                    <a:pt x="122" y="174"/>
                  </a:lnTo>
                  <a:lnTo>
                    <a:pt x="122" y="170"/>
                  </a:lnTo>
                  <a:lnTo>
                    <a:pt x="126" y="164"/>
                  </a:lnTo>
                  <a:lnTo>
                    <a:pt x="130" y="160"/>
                  </a:lnTo>
                  <a:lnTo>
                    <a:pt x="132" y="158"/>
                  </a:lnTo>
                  <a:lnTo>
                    <a:pt x="134" y="156"/>
                  </a:lnTo>
                  <a:lnTo>
                    <a:pt x="138" y="154"/>
                  </a:lnTo>
                  <a:lnTo>
                    <a:pt x="140" y="152"/>
                  </a:lnTo>
                  <a:lnTo>
                    <a:pt x="144" y="152"/>
                  </a:lnTo>
                  <a:lnTo>
                    <a:pt x="146" y="154"/>
                  </a:lnTo>
                  <a:lnTo>
                    <a:pt x="150" y="154"/>
                  </a:lnTo>
                  <a:lnTo>
                    <a:pt x="152" y="156"/>
                  </a:lnTo>
                  <a:lnTo>
                    <a:pt x="162" y="156"/>
                  </a:lnTo>
                  <a:lnTo>
                    <a:pt x="166" y="160"/>
                  </a:lnTo>
                  <a:lnTo>
                    <a:pt x="166" y="162"/>
                  </a:lnTo>
                  <a:lnTo>
                    <a:pt x="170" y="162"/>
                  </a:lnTo>
                  <a:lnTo>
                    <a:pt x="172" y="164"/>
                  </a:lnTo>
                  <a:lnTo>
                    <a:pt x="178" y="164"/>
                  </a:lnTo>
                  <a:lnTo>
                    <a:pt x="182" y="162"/>
                  </a:lnTo>
                  <a:lnTo>
                    <a:pt x="184" y="160"/>
                  </a:lnTo>
                  <a:lnTo>
                    <a:pt x="186" y="154"/>
                  </a:lnTo>
                  <a:lnTo>
                    <a:pt x="192" y="150"/>
                  </a:lnTo>
                  <a:lnTo>
                    <a:pt x="196" y="150"/>
                  </a:lnTo>
                  <a:lnTo>
                    <a:pt x="196" y="148"/>
                  </a:lnTo>
                  <a:lnTo>
                    <a:pt x="200" y="144"/>
                  </a:lnTo>
                  <a:lnTo>
                    <a:pt x="200" y="142"/>
                  </a:lnTo>
                  <a:lnTo>
                    <a:pt x="198" y="140"/>
                  </a:lnTo>
                  <a:lnTo>
                    <a:pt x="192" y="140"/>
                  </a:lnTo>
                  <a:lnTo>
                    <a:pt x="188" y="138"/>
                  </a:lnTo>
                  <a:lnTo>
                    <a:pt x="186" y="136"/>
                  </a:lnTo>
                  <a:lnTo>
                    <a:pt x="186" y="134"/>
                  </a:lnTo>
                  <a:lnTo>
                    <a:pt x="188" y="132"/>
                  </a:lnTo>
                  <a:lnTo>
                    <a:pt x="190" y="130"/>
                  </a:lnTo>
                  <a:lnTo>
                    <a:pt x="190" y="126"/>
                  </a:lnTo>
                  <a:lnTo>
                    <a:pt x="188" y="126"/>
                  </a:lnTo>
                  <a:lnTo>
                    <a:pt x="184" y="126"/>
                  </a:lnTo>
                  <a:lnTo>
                    <a:pt x="182" y="120"/>
                  </a:lnTo>
                  <a:lnTo>
                    <a:pt x="188" y="120"/>
                  </a:lnTo>
                  <a:lnTo>
                    <a:pt x="192" y="116"/>
                  </a:lnTo>
                  <a:lnTo>
                    <a:pt x="192" y="114"/>
                  </a:lnTo>
                  <a:lnTo>
                    <a:pt x="186" y="108"/>
                  </a:lnTo>
                  <a:lnTo>
                    <a:pt x="188" y="106"/>
                  </a:lnTo>
                  <a:lnTo>
                    <a:pt x="190" y="106"/>
                  </a:lnTo>
                  <a:lnTo>
                    <a:pt x="190" y="104"/>
                  </a:lnTo>
                  <a:lnTo>
                    <a:pt x="186" y="100"/>
                  </a:lnTo>
                  <a:lnTo>
                    <a:pt x="188" y="94"/>
                  </a:lnTo>
                  <a:lnTo>
                    <a:pt x="186" y="94"/>
                  </a:lnTo>
                  <a:lnTo>
                    <a:pt x="182" y="94"/>
                  </a:lnTo>
                  <a:lnTo>
                    <a:pt x="176" y="100"/>
                  </a:lnTo>
                  <a:lnTo>
                    <a:pt x="174" y="100"/>
                  </a:lnTo>
                  <a:lnTo>
                    <a:pt x="174" y="98"/>
                  </a:lnTo>
                  <a:lnTo>
                    <a:pt x="176" y="96"/>
                  </a:lnTo>
                  <a:lnTo>
                    <a:pt x="174" y="94"/>
                  </a:lnTo>
                  <a:lnTo>
                    <a:pt x="178" y="92"/>
                  </a:lnTo>
                  <a:lnTo>
                    <a:pt x="178" y="88"/>
                  </a:lnTo>
                  <a:lnTo>
                    <a:pt x="182" y="86"/>
                  </a:lnTo>
                  <a:lnTo>
                    <a:pt x="182" y="82"/>
                  </a:lnTo>
                  <a:lnTo>
                    <a:pt x="186" y="82"/>
                  </a:lnTo>
                  <a:lnTo>
                    <a:pt x="188" y="80"/>
                  </a:lnTo>
                  <a:lnTo>
                    <a:pt x="190" y="78"/>
                  </a:lnTo>
                  <a:lnTo>
                    <a:pt x="192" y="76"/>
                  </a:lnTo>
                  <a:lnTo>
                    <a:pt x="192" y="74"/>
                  </a:lnTo>
                  <a:lnTo>
                    <a:pt x="198" y="76"/>
                  </a:lnTo>
                  <a:lnTo>
                    <a:pt x="198" y="72"/>
                  </a:lnTo>
                  <a:lnTo>
                    <a:pt x="198" y="60"/>
                  </a:lnTo>
                  <a:lnTo>
                    <a:pt x="200" y="58"/>
                  </a:lnTo>
                  <a:lnTo>
                    <a:pt x="202" y="56"/>
                  </a:lnTo>
                  <a:lnTo>
                    <a:pt x="204" y="54"/>
                  </a:lnTo>
                  <a:lnTo>
                    <a:pt x="204" y="50"/>
                  </a:lnTo>
                  <a:lnTo>
                    <a:pt x="208" y="46"/>
                  </a:lnTo>
                  <a:lnTo>
                    <a:pt x="210" y="42"/>
                  </a:lnTo>
                  <a:lnTo>
                    <a:pt x="204" y="40"/>
                  </a:lnTo>
                  <a:lnTo>
                    <a:pt x="198" y="40"/>
                  </a:lnTo>
                  <a:close/>
                </a:path>
              </a:pathLst>
            </a:custGeom>
            <a:solidFill>
              <a:schemeClr val="accent4"/>
            </a:solid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46" name="Finland">
              <a:hlinkClick r:id="" action="ppaction://noaction"/>
            </p:cNvPr>
            <p:cNvSpPr>
              <a:spLocks/>
            </p:cNvSpPr>
            <p:nvPr/>
          </p:nvSpPr>
          <p:spPr bwMode="auto">
            <a:xfrm>
              <a:off x="6161088" y="2506663"/>
              <a:ext cx="668337" cy="760412"/>
            </a:xfrm>
            <a:custGeom>
              <a:avLst/>
              <a:gdLst>
                <a:gd name="T0" fmla="*/ 2147483647 w 630"/>
                <a:gd name="T1" fmla="*/ 2147483647 h 714"/>
                <a:gd name="T2" fmla="*/ 2147483647 w 630"/>
                <a:gd name="T3" fmla="*/ 2147483647 h 714"/>
                <a:gd name="T4" fmla="*/ 2147483647 w 630"/>
                <a:gd name="T5" fmla="*/ 2147483647 h 714"/>
                <a:gd name="T6" fmla="*/ 2147483647 w 630"/>
                <a:gd name="T7" fmla="*/ 2147483647 h 714"/>
                <a:gd name="T8" fmla="*/ 2147483647 w 630"/>
                <a:gd name="T9" fmla="*/ 2147483647 h 714"/>
                <a:gd name="T10" fmla="*/ 2147483647 w 630"/>
                <a:gd name="T11" fmla="*/ 2147483647 h 714"/>
                <a:gd name="T12" fmla="*/ 2147483647 w 630"/>
                <a:gd name="T13" fmla="*/ 2147483647 h 714"/>
                <a:gd name="T14" fmla="*/ 2147483647 w 630"/>
                <a:gd name="T15" fmla="*/ 2147483647 h 714"/>
                <a:gd name="T16" fmla="*/ 2147483647 w 630"/>
                <a:gd name="T17" fmla="*/ 2147483647 h 714"/>
                <a:gd name="T18" fmla="*/ 2147483647 w 630"/>
                <a:gd name="T19" fmla="*/ 2147483647 h 714"/>
                <a:gd name="T20" fmla="*/ 2147483647 w 630"/>
                <a:gd name="T21" fmla="*/ 2147483647 h 714"/>
                <a:gd name="T22" fmla="*/ 2147483647 w 630"/>
                <a:gd name="T23" fmla="*/ 2147483647 h 714"/>
                <a:gd name="T24" fmla="*/ 2147483647 w 630"/>
                <a:gd name="T25" fmla="*/ 2147483647 h 714"/>
                <a:gd name="T26" fmla="*/ 2147483647 w 630"/>
                <a:gd name="T27" fmla="*/ 2147483647 h 714"/>
                <a:gd name="T28" fmla="*/ 2147483647 w 630"/>
                <a:gd name="T29" fmla="*/ 2147483647 h 714"/>
                <a:gd name="T30" fmla="*/ 2147483647 w 630"/>
                <a:gd name="T31" fmla="*/ 2147483647 h 714"/>
                <a:gd name="T32" fmla="*/ 2147483647 w 630"/>
                <a:gd name="T33" fmla="*/ 2147483647 h 714"/>
                <a:gd name="T34" fmla="*/ 2147483647 w 630"/>
                <a:gd name="T35" fmla="*/ 2147483647 h 714"/>
                <a:gd name="T36" fmla="*/ 2147483647 w 630"/>
                <a:gd name="T37" fmla="*/ 2147483647 h 714"/>
                <a:gd name="T38" fmla="*/ 2147483647 w 630"/>
                <a:gd name="T39" fmla="*/ 2147483647 h 714"/>
                <a:gd name="T40" fmla="*/ 2147483647 w 630"/>
                <a:gd name="T41" fmla="*/ 2147483647 h 714"/>
                <a:gd name="T42" fmla="*/ 2147483647 w 630"/>
                <a:gd name="T43" fmla="*/ 2147483647 h 714"/>
                <a:gd name="T44" fmla="*/ 2147483647 w 630"/>
                <a:gd name="T45" fmla="*/ 2147483647 h 714"/>
                <a:gd name="T46" fmla="*/ 2147483647 w 630"/>
                <a:gd name="T47" fmla="*/ 2147483647 h 714"/>
                <a:gd name="T48" fmla="*/ 2147483647 w 630"/>
                <a:gd name="T49" fmla="*/ 2147483647 h 714"/>
                <a:gd name="T50" fmla="*/ 2147483647 w 630"/>
                <a:gd name="T51" fmla="*/ 2147483647 h 714"/>
                <a:gd name="T52" fmla="*/ 2147483647 w 630"/>
                <a:gd name="T53" fmla="*/ 2147483647 h 714"/>
                <a:gd name="T54" fmla="*/ 2147483647 w 630"/>
                <a:gd name="T55" fmla="*/ 2147483647 h 714"/>
                <a:gd name="T56" fmla="*/ 2147483647 w 630"/>
                <a:gd name="T57" fmla="*/ 2147483647 h 714"/>
                <a:gd name="T58" fmla="*/ 2147483647 w 630"/>
                <a:gd name="T59" fmla="*/ 2147483647 h 714"/>
                <a:gd name="T60" fmla="*/ 2147483647 w 630"/>
                <a:gd name="T61" fmla="*/ 2147483647 h 714"/>
                <a:gd name="T62" fmla="*/ 2147483647 w 630"/>
                <a:gd name="T63" fmla="*/ 2147483647 h 714"/>
                <a:gd name="T64" fmla="*/ 2147483647 w 630"/>
                <a:gd name="T65" fmla="*/ 2147483647 h 714"/>
                <a:gd name="T66" fmla="*/ 2147483647 w 630"/>
                <a:gd name="T67" fmla="*/ 2147483647 h 714"/>
                <a:gd name="T68" fmla="*/ 2147483647 w 630"/>
                <a:gd name="T69" fmla="*/ 2147483647 h 714"/>
                <a:gd name="T70" fmla="*/ 2147483647 w 630"/>
                <a:gd name="T71" fmla="*/ 2147483647 h 714"/>
                <a:gd name="T72" fmla="*/ 2147483647 w 630"/>
                <a:gd name="T73" fmla="*/ 2147483647 h 714"/>
                <a:gd name="T74" fmla="*/ 2147483647 w 630"/>
                <a:gd name="T75" fmla="*/ 2147483647 h 714"/>
                <a:gd name="T76" fmla="*/ 2147483647 w 630"/>
                <a:gd name="T77" fmla="*/ 2147483647 h 714"/>
                <a:gd name="T78" fmla="*/ 2147483647 w 630"/>
                <a:gd name="T79" fmla="*/ 2147483647 h 714"/>
                <a:gd name="T80" fmla="*/ 2147483647 w 630"/>
                <a:gd name="T81" fmla="*/ 2147483647 h 714"/>
                <a:gd name="T82" fmla="*/ 2147483647 w 630"/>
                <a:gd name="T83" fmla="*/ 2147483647 h 714"/>
                <a:gd name="T84" fmla="*/ 2147483647 w 630"/>
                <a:gd name="T85" fmla="*/ 2147483647 h 714"/>
                <a:gd name="T86" fmla="*/ 2147483647 w 630"/>
                <a:gd name="T87" fmla="*/ 2147483647 h 714"/>
                <a:gd name="T88" fmla="*/ 2147483647 w 630"/>
                <a:gd name="T89" fmla="*/ 2147483647 h 714"/>
                <a:gd name="T90" fmla="*/ 2147483647 w 630"/>
                <a:gd name="T91" fmla="*/ 2147483647 h 714"/>
                <a:gd name="T92" fmla="*/ 2147483647 w 630"/>
                <a:gd name="T93" fmla="*/ 2147483647 h 714"/>
                <a:gd name="T94" fmla="*/ 2147483647 w 630"/>
                <a:gd name="T95" fmla="*/ 2147483647 h 714"/>
                <a:gd name="T96" fmla="*/ 2147483647 w 630"/>
                <a:gd name="T97" fmla="*/ 2147483647 h 714"/>
                <a:gd name="T98" fmla="*/ 2147483647 w 630"/>
                <a:gd name="T99" fmla="*/ 2147483647 h 714"/>
                <a:gd name="T100" fmla="*/ 2147483647 w 630"/>
                <a:gd name="T101" fmla="*/ 2147483647 h 714"/>
                <a:gd name="T102" fmla="*/ 2147483647 w 630"/>
                <a:gd name="T103" fmla="*/ 2147483647 h 714"/>
                <a:gd name="T104" fmla="*/ 2147483647 w 630"/>
                <a:gd name="T105" fmla="*/ 2147483647 h 714"/>
                <a:gd name="T106" fmla="*/ 2147483647 w 630"/>
                <a:gd name="T107" fmla="*/ 0 h 714"/>
                <a:gd name="T108" fmla="*/ 2147483647 w 630"/>
                <a:gd name="T109" fmla="*/ 2147483647 h 714"/>
                <a:gd name="T110" fmla="*/ 2147483647 w 630"/>
                <a:gd name="T111" fmla="*/ 2147483647 h 714"/>
                <a:gd name="T112" fmla="*/ 2147483647 w 630"/>
                <a:gd name="T113" fmla="*/ 2147483647 h 714"/>
                <a:gd name="T114" fmla="*/ 2147483647 w 630"/>
                <a:gd name="T115" fmla="*/ 2147483647 h 714"/>
                <a:gd name="T116" fmla="*/ 2147483647 w 630"/>
                <a:gd name="T117" fmla="*/ 2147483647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0"/>
                <a:gd name="T178" fmla="*/ 0 h 714"/>
                <a:gd name="T179" fmla="*/ 630 w 630"/>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0" h="714">
                  <a:moveTo>
                    <a:pt x="162" y="84"/>
                  </a:moveTo>
                  <a:lnTo>
                    <a:pt x="156" y="90"/>
                  </a:lnTo>
                  <a:lnTo>
                    <a:pt x="144" y="96"/>
                  </a:lnTo>
                  <a:lnTo>
                    <a:pt x="132" y="96"/>
                  </a:lnTo>
                  <a:lnTo>
                    <a:pt x="126" y="90"/>
                  </a:lnTo>
                  <a:lnTo>
                    <a:pt x="108" y="90"/>
                  </a:lnTo>
                  <a:lnTo>
                    <a:pt x="96" y="84"/>
                  </a:lnTo>
                  <a:lnTo>
                    <a:pt x="84" y="84"/>
                  </a:lnTo>
                  <a:lnTo>
                    <a:pt x="72" y="72"/>
                  </a:lnTo>
                  <a:lnTo>
                    <a:pt x="60" y="66"/>
                  </a:lnTo>
                  <a:lnTo>
                    <a:pt x="54" y="54"/>
                  </a:lnTo>
                  <a:lnTo>
                    <a:pt x="48" y="48"/>
                  </a:lnTo>
                  <a:lnTo>
                    <a:pt x="30" y="48"/>
                  </a:lnTo>
                  <a:lnTo>
                    <a:pt x="24" y="54"/>
                  </a:lnTo>
                  <a:lnTo>
                    <a:pt x="24" y="66"/>
                  </a:lnTo>
                  <a:lnTo>
                    <a:pt x="6" y="60"/>
                  </a:lnTo>
                  <a:lnTo>
                    <a:pt x="0" y="66"/>
                  </a:lnTo>
                  <a:lnTo>
                    <a:pt x="6" y="72"/>
                  </a:lnTo>
                  <a:lnTo>
                    <a:pt x="18" y="78"/>
                  </a:lnTo>
                  <a:lnTo>
                    <a:pt x="24" y="84"/>
                  </a:lnTo>
                  <a:lnTo>
                    <a:pt x="36" y="90"/>
                  </a:lnTo>
                  <a:lnTo>
                    <a:pt x="48" y="90"/>
                  </a:lnTo>
                  <a:lnTo>
                    <a:pt x="54" y="96"/>
                  </a:lnTo>
                  <a:lnTo>
                    <a:pt x="60" y="96"/>
                  </a:lnTo>
                  <a:lnTo>
                    <a:pt x="72" y="108"/>
                  </a:lnTo>
                  <a:lnTo>
                    <a:pt x="108" y="108"/>
                  </a:lnTo>
                  <a:lnTo>
                    <a:pt x="138" y="126"/>
                  </a:lnTo>
                  <a:lnTo>
                    <a:pt x="150" y="126"/>
                  </a:lnTo>
                  <a:lnTo>
                    <a:pt x="156" y="132"/>
                  </a:lnTo>
                  <a:lnTo>
                    <a:pt x="162" y="132"/>
                  </a:lnTo>
                  <a:lnTo>
                    <a:pt x="162" y="156"/>
                  </a:lnTo>
                  <a:lnTo>
                    <a:pt x="156" y="162"/>
                  </a:lnTo>
                  <a:lnTo>
                    <a:pt x="156" y="168"/>
                  </a:lnTo>
                  <a:lnTo>
                    <a:pt x="168" y="174"/>
                  </a:lnTo>
                  <a:lnTo>
                    <a:pt x="162" y="198"/>
                  </a:lnTo>
                  <a:lnTo>
                    <a:pt x="186" y="210"/>
                  </a:lnTo>
                  <a:lnTo>
                    <a:pt x="180" y="222"/>
                  </a:lnTo>
                  <a:lnTo>
                    <a:pt x="174" y="228"/>
                  </a:lnTo>
                  <a:lnTo>
                    <a:pt x="168" y="240"/>
                  </a:lnTo>
                  <a:lnTo>
                    <a:pt x="168" y="246"/>
                  </a:lnTo>
                  <a:lnTo>
                    <a:pt x="180" y="258"/>
                  </a:lnTo>
                  <a:lnTo>
                    <a:pt x="192" y="264"/>
                  </a:lnTo>
                  <a:lnTo>
                    <a:pt x="198" y="270"/>
                  </a:lnTo>
                  <a:lnTo>
                    <a:pt x="210" y="306"/>
                  </a:lnTo>
                  <a:lnTo>
                    <a:pt x="222" y="294"/>
                  </a:lnTo>
                  <a:lnTo>
                    <a:pt x="228" y="294"/>
                  </a:lnTo>
                  <a:lnTo>
                    <a:pt x="234" y="300"/>
                  </a:lnTo>
                  <a:lnTo>
                    <a:pt x="246" y="300"/>
                  </a:lnTo>
                  <a:lnTo>
                    <a:pt x="270" y="324"/>
                  </a:lnTo>
                  <a:lnTo>
                    <a:pt x="270" y="336"/>
                  </a:lnTo>
                  <a:lnTo>
                    <a:pt x="276" y="348"/>
                  </a:lnTo>
                  <a:lnTo>
                    <a:pt x="276" y="354"/>
                  </a:lnTo>
                  <a:lnTo>
                    <a:pt x="264" y="348"/>
                  </a:lnTo>
                  <a:lnTo>
                    <a:pt x="246" y="348"/>
                  </a:lnTo>
                  <a:lnTo>
                    <a:pt x="240" y="354"/>
                  </a:lnTo>
                  <a:lnTo>
                    <a:pt x="234" y="366"/>
                  </a:lnTo>
                  <a:lnTo>
                    <a:pt x="228" y="372"/>
                  </a:lnTo>
                  <a:lnTo>
                    <a:pt x="222" y="384"/>
                  </a:lnTo>
                  <a:lnTo>
                    <a:pt x="216" y="390"/>
                  </a:lnTo>
                  <a:lnTo>
                    <a:pt x="180" y="420"/>
                  </a:lnTo>
                  <a:lnTo>
                    <a:pt x="144" y="432"/>
                  </a:lnTo>
                  <a:lnTo>
                    <a:pt x="138" y="438"/>
                  </a:lnTo>
                  <a:lnTo>
                    <a:pt x="126" y="444"/>
                  </a:lnTo>
                  <a:lnTo>
                    <a:pt x="120" y="456"/>
                  </a:lnTo>
                  <a:lnTo>
                    <a:pt x="120" y="462"/>
                  </a:lnTo>
                  <a:lnTo>
                    <a:pt x="108" y="474"/>
                  </a:lnTo>
                  <a:lnTo>
                    <a:pt x="90" y="474"/>
                  </a:lnTo>
                  <a:lnTo>
                    <a:pt x="66" y="504"/>
                  </a:lnTo>
                  <a:lnTo>
                    <a:pt x="66" y="534"/>
                  </a:lnTo>
                  <a:lnTo>
                    <a:pt x="72" y="540"/>
                  </a:lnTo>
                  <a:lnTo>
                    <a:pt x="72" y="570"/>
                  </a:lnTo>
                  <a:lnTo>
                    <a:pt x="96" y="588"/>
                  </a:lnTo>
                  <a:lnTo>
                    <a:pt x="96" y="594"/>
                  </a:lnTo>
                  <a:lnTo>
                    <a:pt x="90" y="600"/>
                  </a:lnTo>
                  <a:lnTo>
                    <a:pt x="90" y="612"/>
                  </a:lnTo>
                  <a:lnTo>
                    <a:pt x="84" y="630"/>
                  </a:lnTo>
                  <a:lnTo>
                    <a:pt x="84" y="648"/>
                  </a:lnTo>
                  <a:lnTo>
                    <a:pt x="90" y="654"/>
                  </a:lnTo>
                  <a:lnTo>
                    <a:pt x="96" y="666"/>
                  </a:lnTo>
                  <a:lnTo>
                    <a:pt x="108" y="678"/>
                  </a:lnTo>
                  <a:lnTo>
                    <a:pt x="132" y="690"/>
                  </a:lnTo>
                  <a:lnTo>
                    <a:pt x="174" y="690"/>
                  </a:lnTo>
                  <a:lnTo>
                    <a:pt x="174" y="696"/>
                  </a:lnTo>
                  <a:lnTo>
                    <a:pt x="168" y="702"/>
                  </a:lnTo>
                  <a:lnTo>
                    <a:pt x="168" y="708"/>
                  </a:lnTo>
                  <a:lnTo>
                    <a:pt x="174" y="714"/>
                  </a:lnTo>
                  <a:lnTo>
                    <a:pt x="240" y="714"/>
                  </a:lnTo>
                  <a:lnTo>
                    <a:pt x="252" y="708"/>
                  </a:lnTo>
                  <a:lnTo>
                    <a:pt x="270" y="708"/>
                  </a:lnTo>
                  <a:lnTo>
                    <a:pt x="300" y="696"/>
                  </a:lnTo>
                  <a:lnTo>
                    <a:pt x="336" y="696"/>
                  </a:lnTo>
                  <a:lnTo>
                    <a:pt x="384" y="672"/>
                  </a:lnTo>
                  <a:lnTo>
                    <a:pt x="462" y="672"/>
                  </a:lnTo>
                  <a:lnTo>
                    <a:pt x="456" y="660"/>
                  </a:lnTo>
                  <a:lnTo>
                    <a:pt x="516" y="630"/>
                  </a:lnTo>
                  <a:lnTo>
                    <a:pt x="576" y="570"/>
                  </a:lnTo>
                  <a:lnTo>
                    <a:pt x="582" y="570"/>
                  </a:lnTo>
                  <a:lnTo>
                    <a:pt x="618" y="534"/>
                  </a:lnTo>
                  <a:lnTo>
                    <a:pt x="624" y="522"/>
                  </a:lnTo>
                  <a:lnTo>
                    <a:pt x="630" y="516"/>
                  </a:lnTo>
                  <a:lnTo>
                    <a:pt x="630" y="504"/>
                  </a:lnTo>
                  <a:lnTo>
                    <a:pt x="624" y="492"/>
                  </a:lnTo>
                  <a:lnTo>
                    <a:pt x="618" y="486"/>
                  </a:lnTo>
                  <a:lnTo>
                    <a:pt x="612" y="474"/>
                  </a:lnTo>
                  <a:lnTo>
                    <a:pt x="540" y="438"/>
                  </a:lnTo>
                  <a:lnTo>
                    <a:pt x="546" y="438"/>
                  </a:lnTo>
                  <a:lnTo>
                    <a:pt x="570" y="414"/>
                  </a:lnTo>
                  <a:lnTo>
                    <a:pt x="570" y="408"/>
                  </a:lnTo>
                  <a:lnTo>
                    <a:pt x="564" y="402"/>
                  </a:lnTo>
                  <a:lnTo>
                    <a:pt x="552" y="396"/>
                  </a:lnTo>
                  <a:lnTo>
                    <a:pt x="528" y="390"/>
                  </a:lnTo>
                  <a:lnTo>
                    <a:pt x="534" y="378"/>
                  </a:lnTo>
                  <a:lnTo>
                    <a:pt x="540" y="372"/>
                  </a:lnTo>
                  <a:lnTo>
                    <a:pt x="540" y="366"/>
                  </a:lnTo>
                  <a:lnTo>
                    <a:pt x="534" y="360"/>
                  </a:lnTo>
                  <a:lnTo>
                    <a:pt x="528" y="360"/>
                  </a:lnTo>
                  <a:lnTo>
                    <a:pt x="522" y="354"/>
                  </a:lnTo>
                  <a:lnTo>
                    <a:pt x="510" y="354"/>
                  </a:lnTo>
                  <a:lnTo>
                    <a:pt x="510" y="342"/>
                  </a:lnTo>
                  <a:lnTo>
                    <a:pt x="498" y="330"/>
                  </a:lnTo>
                  <a:lnTo>
                    <a:pt x="504" y="300"/>
                  </a:lnTo>
                  <a:lnTo>
                    <a:pt x="510" y="300"/>
                  </a:lnTo>
                  <a:lnTo>
                    <a:pt x="522" y="306"/>
                  </a:lnTo>
                  <a:lnTo>
                    <a:pt x="534" y="306"/>
                  </a:lnTo>
                  <a:lnTo>
                    <a:pt x="540" y="300"/>
                  </a:lnTo>
                  <a:lnTo>
                    <a:pt x="540" y="294"/>
                  </a:lnTo>
                  <a:lnTo>
                    <a:pt x="534" y="288"/>
                  </a:lnTo>
                  <a:lnTo>
                    <a:pt x="522" y="282"/>
                  </a:lnTo>
                  <a:lnTo>
                    <a:pt x="498" y="258"/>
                  </a:lnTo>
                  <a:lnTo>
                    <a:pt x="486" y="252"/>
                  </a:lnTo>
                  <a:lnTo>
                    <a:pt x="480" y="240"/>
                  </a:lnTo>
                  <a:lnTo>
                    <a:pt x="468" y="234"/>
                  </a:lnTo>
                  <a:lnTo>
                    <a:pt x="450" y="216"/>
                  </a:lnTo>
                  <a:lnTo>
                    <a:pt x="456" y="210"/>
                  </a:lnTo>
                  <a:lnTo>
                    <a:pt x="468" y="204"/>
                  </a:lnTo>
                  <a:lnTo>
                    <a:pt x="474" y="204"/>
                  </a:lnTo>
                  <a:lnTo>
                    <a:pt x="474" y="192"/>
                  </a:lnTo>
                  <a:lnTo>
                    <a:pt x="480" y="192"/>
                  </a:lnTo>
                  <a:lnTo>
                    <a:pt x="492" y="186"/>
                  </a:lnTo>
                  <a:lnTo>
                    <a:pt x="498" y="186"/>
                  </a:lnTo>
                  <a:lnTo>
                    <a:pt x="498" y="174"/>
                  </a:lnTo>
                  <a:lnTo>
                    <a:pt x="450" y="126"/>
                  </a:lnTo>
                  <a:lnTo>
                    <a:pt x="432" y="126"/>
                  </a:lnTo>
                  <a:lnTo>
                    <a:pt x="426" y="132"/>
                  </a:lnTo>
                  <a:lnTo>
                    <a:pt x="420" y="132"/>
                  </a:lnTo>
                  <a:lnTo>
                    <a:pt x="414" y="126"/>
                  </a:lnTo>
                  <a:lnTo>
                    <a:pt x="414" y="120"/>
                  </a:lnTo>
                  <a:lnTo>
                    <a:pt x="408" y="108"/>
                  </a:lnTo>
                  <a:lnTo>
                    <a:pt x="408" y="96"/>
                  </a:lnTo>
                  <a:lnTo>
                    <a:pt x="426" y="96"/>
                  </a:lnTo>
                  <a:lnTo>
                    <a:pt x="426" y="90"/>
                  </a:lnTo>
                  <a:lnTo>
                    <a:pt x="414" y="78"/>
                  </a:lnTo>
                  <a:lnTo>
                    <a:pt x="420" y="54"/>
                  </a:lnTo>
                  <a:lnTo>
                    <a:pt x="426" y="54"/>
                  </a:lnTo>
                  <a:lnTo>
                    <a:pt x="426" y="60"/>
                  </a:lnTo>
                  <a:lnTo>
                    <a:pt x="432" y="60"/>
                  </a:lnTo>
                  <a:lnTo>
                    <a:pt x="432" y="42"/>
                  </a:lnTo>
                  <a:lnTo>
                    <a:pt x="426" y="30"/>
                  </a:lnTo>
                  <a:lnTo>
                    <a:pt x="414" y="18"/>
                  </a:lnTo>
                  <a:lnTo>
                    <a:pt x="408" y="18"/>
                  </a:lnTo>
                  <a:lnTo>
                    <a:pt x="372" y="12"/>
                  </a:lnTo>
                  <a:lnTo>
                    <a:pt x="372" y="0"/>
                  </a:lnTo>
                  <a:lnTo>
                    <a:pt x="336" y="0"/>
                  </a:lnTo>
                  <a:lnTo>
                    <a:pt x="324" y="6"/>
                  </a:lnTo>
                  <a:lnTo>
                    <a:pt x="294" y="6"/>
                  </a:lnTo>
                  <a:lnTo>
                    <a:pt x="282" y="12"/>
                  </a:lnTo>
                  <a:lnTo>
                    <a:pt x="276" y="12"/>
                  </a:lnTo>
                  <a:lnTo>
                    <a:pt x="264" y="18"/>
                  </a:lnTo>
                  <a:lnTo>
                    <a:pt x="264" y="30"/>
                  </a:lnTo>
                  <a:lnTo>
                    <a:pt x="258" y="36"/>
                  </a:lnTo>
                  <a:lnTo>
                    <a:pt x="258" y="72"/>
                  </a:lnTo>
                  <a:lnTo>
                    <a:pt x="234" y="72"/>
                  </a:lnTo>
                  <a:lnTo>
                    <a:pt x="234" y="78"/>
                  </a:lnTo>
                  <a:lnTo>
                    <a:pt x="228" y="84"/>
                  </a:lnTo>
                  <a:lnTo>
                    <a:pt x="228" y="96"/>
                  </a:lnTo>
                  <a:lnTo>
                    <a:pt x="210" y="96"/>
                  </a:lnTo>
                  <a:lnTo>
                    <a:pt x="204" y="90"/>
                  </a:lnTo>
                  <a:lnTo>
                    <a:pt x="192" y="84"/>
                  </a:lnTo>
                  <a:lnTo>
                    <a:pt x="162" y="84"/>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47" name="Estonia">
              <a:hlinkClick r:id="" action="ppaction://noaction"/>
            </p:cNvPr>
            <p:cNvSpPr>
              <a:spLocks noEditPoints="1"/>
            </p:cNvSpPr>
            <p:nvPr/>
          </p:nvSpPr>
          <p:spPr bwMode="auto">
            <a:xfrm>
              <a:off x="6294438" y="3290888"/>
              <a:ext cx="369887" cy="166687"/>
            </a:xfrm>
            <a:custGeom>
              <a:avLst/>
              <a:gdLst>
                <a:gd name="T0" fmla="*/ 2147483647 w 348"/>
                <a:gd name="T1" fmla="*/ 2147483647 h 156"/>
                <a:gd name="T2" fmla="*/ 2147483647 w 348"/>
                <a:gd name="T3" fmla="*/ 2147483647 h 156"/>
                <a:gd name="T4" fmla="*/ 2147483647 w 348"/>
                <a:gd name="T5" fmla="*/ 2147483647 h 156"/>
                <a:gd name="T6" fmla="*/ 2147483647 w 348"/>
                <a:gd name="T7" fmla="*/ 2147483647 h 156"/>
                <a:gd name="T8" fmla="*/ 2147483647 w 348"/>
                <a:gd name="T9" fmla="*/ 2147483647 h 156"/>
                <a:gd name="T10" fmla="*/ 2147483647 w 348"/>
                <a:gd name="T11" fmla="*/ 2147483647 h 156"/>
                <a:gd name="T12" fmla="*/ 2147483647 w 348"/>
                <a:gd name="T13" fmla="*/ 2147483647 h 156"/>
                <a:gd name="T14" fmla="*/ 2147483647 w 348"/>
                <a:gd name="T15" fmla="*/ 0 h 156"/>
                <a:gd name="T16" fmla="*/ 2147483647 w 348"/>
                <a:gd name="T17" fmla="*/ 2147483647 h 156"/>
                <a:gd name="T18" fmla="*/ 2147483647 w 348"/>
                <a:gd name="T19" fmla="*/ 2147483647 h 156"/>
                <a:gd name="T20" fmla="*/ 2147483647 w 348"/>
                <a:gd name="T21" fmla="*/ 2147483647 h 156"/>
                <a:gd name="T22" fmla="*/ 2147483647 w 348"/>
                <a:gd name="T23" fmla="*/ 2147483647 h 156"/>
                <a:gd name="T24" fmla="*/ 2147483647 w 348"/>
                <a:gd name="T25" fmla="*/ 2147483647 h 156"/>
                <a:gd name="T26" fmla="*/ 2147483647 w 348"/>
                <a:gd name="T27" fmla="*/ 2147483647 h 156"/>
                <a:gd name="T28" fmla="*/ 2147483647 w 348"/>
                <a:gd name="T29" fmla="*/ 2147483647 h 156"/>
                <a:gd name="T30" fmla="*/ 2147483647 w 348"/>
                <a:gd name="T31" fmla="*/ 2147483647 h 156"/>
                <a:gd name="T32" fmla="*/ 2147483647 w 348"/>
                <a:gd name="T33" fmla="*/ 2147483647 h 156"/>
                <a:gd name="T34" fmla="*/ 2147483647 w 348"/>
                <a:gd name="T35" fmla="*/ 2147483647 h 156"/>
                <a:gd name="T36" fmla="*/ 2147483647 w 348"/>
                <a:gd name="T37" fmla="*/ 2147483647 h 156"/>
                <a:gd name="T38" fmla="*/ 2147483647 w 348"/>
                <a:gd name="T39" fmla="*/ 2147483647 h 156"/>
                <a:gd name="T40" fmla="*/ 2147483647 w 348"/>
                <a:gd name="T41" fmla="*/ 2147483647 h 156"/>
                <a:gd name="T42" fmla="*/ 2147483647 w 348"/>
                <a:gd name="T43" fmla="*/ 2147483647 h 156"/>
                <a:gd name="T44" fmla="*/ 2147483647 w 348"/>
                <a:gd name="T45" fmla="*/ 2147483647 h 156"/>
                <a:gd name="T46" fmla="*/ 2147483647 w 348"/>
                <a:gd name="T47" fmla="*/ 2147483647 h 156"/>
                <a:gd name="T48" fmla="*/ 0 w 348"/>
                <a:gd name="T49" fmla="*/ 2147483647 h 156"/>
                <a:gd name="T50" fmla="*/ 2147483647 w 348"/>
                <a:gd name="T51" fmla="*/ 2147483647 h 156"/>
                <a:gd name="T52" fmla="*/ 2147483647 w 348"/>
                <a:gd name="T53" fmla="*/ 2147483647 h 156"/>
                <a:gd name="T54" fmla="*/ 2147483647 w 348"/>
                <a:gd name="T55" fmla="*/ 2147483647 h 156"/>
                <a:gd name="T56" fmla="*/ 2147483647 w 348"/>
                <a:gd name="T57" fmla="*/ 2147483647 h 156"/>
                <a:gd name="T58" fmla="*/ 2147483647 w 348"/>
                <a:gd name="T59" fmla="*/ 2147483647 h 156"/>
                <a:gd name="T60" fmla="*/ 2147483647 w 348"/>
                <a:gd name="T61" fmla="*/ 2147483647 h 156"/>
                <a:gd name="T62" fmla="*/ 2147483647 w 348"/>
                <a:gd name="T63" fmla="*/ 2147483647 h 156"/>
                <a:gd name="T64" fmla="*/ 2147483647 w 348"/>
                <a:gd name="T65" fmla="*/ 2147483647 h 156"/>
                <a:gd name="T66" fmla="*/ 2147483647 w 348"/>
                <a:gd name="T67" fmla="*/ 2147483647 h 156"/>
                <a:gd name="T68" fmla="*/ 2147483647 w 348"/>
                <a:gd name="T69" fmla="*/ 2147483647 h 156"/>
                <a:gd name="T70" fmla="*/ 2147483647 w 348"/>
                <a:gd name="T71" fmla="*/ 2147483647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8"/>
                <a:gd name="T109" fmla="*/ 0 h 156"/>
                <a:gd name="T110" fmla="*/ 348 w 348"/>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8" h="156">
                  <a:moveTo>
                    <a:pt x="336" y="114"/>
                  </a:moveTo>
                  <a:lnTo>
                    <a:pt x="324" y="108"/>
                  </a:lnTo>
                  <a:lnTo>
                    <a:pt x="336" y="84"/>
                  </a:lnTo>
                  <a:lnTo>
                    <a:pt x="318" y="78"/>
                  </a:lnTo>
                  <a:lnTo>
                    <a:pt x="318" y="60"/>
                  </a:lnTo>
                  <a:lnTo>
                    <a:pt x="330" y="48"/>
                  </a:lnTo>
                  <a:lnTo>
                    <a:pt x="336" y="48"/>
                  </a:lnTo>
                  <a:lnTo>
                    <a:pt x="342" y="42"/>
                  </a:lnTo>
                  <a:lnTo>
                    <a:pt x="336" y="30"/>
                  </a:lnTo>
                  <a:lnTo>
                    <a:pt x="342" y="18"/>
                  </a:lnTo>
                  <a:lnTo>
                    <a:pt x="330" y="12"/>
                  </a:lnTo>
                  <a:lnTo>
                    <a:pt x="312" y="12"/>
                  </a:lnTo>
                  <a:lnTo>
                    <a:pt x="294" y="6"/>
                  </a:lnTo>
                  <a:lnTo>
                    <a:pt x="276" y="6"/>
                  </a:lnTo>
                  <a:lnTo>
                    <a:pt x="264" y="0"/>
                  </a:lnTo>
                  <a:lnTo>
                    <a:pt x="204" y="0"/>
                  </a:lnTo>
                  <a:lnTo>
                    <a:pt x="192" y="6"/>
                  </a:lnTo>
                  <a:lnTo>
                    <a:pt x="156" y="6"/>
                  </a:lnTo>
                  <a:lnTo>
                    <a:pt x="150" y="12"/>
                  </a:lnTo>
                  <a:lnTo>
                    <a:pt x="126" y="24"/>
                  </a:lnTo>
                  <a:lnTo>
                    <a:pt x="108" y="30"/>
                  </a:lnTo>
                  <a:lnTo>
                    <a:pt x="96" y="36"/>
                  </a:lnTo>
                  <a:lnTo>
                    <a:pt x="90" y="36"/>
                  </a:lnTo>
                  <a:lnTo>
                    <a:pt x="84" y="42"/>
                  </a:lnTo>
                  <a:lnTo>
                    <a:pt x="84" y="48"/>
                  </a:lnTo>
                  <a:lnTo>
                    <a:pt x="90" y="60"/>
                  </a:lnTo>
                  <a:lnTo>
                    <a:pt x="90" y="72"/>
                  </a:lnTo>
                  <a:lnTo>
                    <a:pt x="96" y="78"/>
                  </a:lnTo>
                  <a:lnTo>
                    <a:pt x="96" y="84"/>
                  </a:lnTo>
                  <a:lnTo>
                    <a:pt x="150" y="90"/>
                  </a:lnTo>
                  <a:lnTo>
                    <a:pt x="138" y="126"/>
                  </a:lnTo>
                  <a:lnTo>
                    <a:pt x="150" y="126"/>
                  </a:lnTo>
                  <a:lnTo>
                    <a:pt x="180" y="114"/>
                  </a:lnTo>
                  <a:lnTo>
                    <a:pt x="210" y="114"/>
                  </a:lnTo>
                  <a:lnTo>
                    <a:pt x="234" y="126"/>
                  </a:lnTo>
                  <a:lnTo>
                    <a:pt x="240" y="132"/>
                  </a:lnTo>
                  <a:lnTo>
                    <a:pt x="252" y="138"/>
                  </a:lnTo>
                  <a:lnTo>
                    <a:pt x="270" y="156"/>
                  </a:lnTo>
                  <a:lnTo>
                    <a:pt x="288" y="156"/>
                  </a:lnTo>
                  <a:lnTo>
                    <a:pt x="294" y="150"/>
                  </a:lnTo>
                  <a:lnTo>
                    <a:pt x="312" y="150"/>
                  </a:lnTo>
                  <a:lnTo>
                    <a:pt x="318" y="156"/>
                  </a:lnTo>
                  <a:lnTo>
                    <a:pt x="330" y="156"/>
                  </a:lnTo>
                  <a:lnTo>
                    <a:pt x="330" y="144"/>
                  </a:lnTo>
                  <a:lnTo>
                    <a:pt x="348" y="132"/>
                  </a:lnTo>
                  <a:lnTo>
                    <a:pt x="336" y="114"/>
                  </a:lnTo>
                  <a:close/>
                  <a:moveTo>
                    <a:pt x="36" y="78"/>
                  </a:moveTo>
                  <a:lnTo>
                    <a:pt x="6" y="78"/>
                  </a:lnTo>
                  <a:lnTo>
                    <a:pt x="0" y="84"/>
                  </a:lnTo>
                  <a:lnTo>
                    <a:pt x="0" y="102"/>
                  </a:lnTo>
                  <a:lnTo>
                    <a:pt x="6" y="108"/>
                  </a:lnTo>
                  <a:lnTo>
                    <a:pt x="18" y="132"/>
                  </a:lnTo>
                  <a:lnTo>
                    <a:pt x="24" y="126"/>
                  </a:lnTo>
                  <a:lnTo>
                    <a:pt x="30" y="114"/>
                  </a:lnTo>
                  <a:lnTo>
                    <a:pt x="42" y="108"/>
                  </a:lnTo>
                  <a:lnTo>
                    <a:pt x="54" y="108"/>
                  </a:lnTo>
                  <a:lnTo>
                    <a:pt x="60" y="102"/>
                  </a:lnTo>
                  <a:lnTo>
                    <a:pt x="72" y="96"/>
                  </a:lnTo>
                  <a:lnTo>
                    <a:pt x="78" y="90"/>
                  </a:lnTo>
                  <a:lnTo>
                    <a:pt x="72" y="72"/>
                  </a:lnTo>
                  <a:lnTo>
                    <a:pt x="36" y="78"/>
                  </a:lnTo>
                  <a:close/>
                  <a:moveTo>
                    <a:pt x="36" y="66"/>
                  </a:moveTo>
                  <a:lnTo>
                    <a:pt x="48" y="66"/>
                  </a:lnTo>
                  <a:lnTo>
                    <a:pt x="54" y="54"/>
                  </a:lnTo>
                  <a:lnTo>
                    <a:pt x="60" y="48"/>
                  </a:lnTo>
                  <a:lnTo>
                    <a:pt x="60" y="42"/>
                  </a:lnTo>
                  <a:lnTo>
                    <a:pt x="54" y="36"/>
                  </a:lnTo>
                  <a:lnTo>
                    <a:pt x="48" y="36"/>
                  </a:lnTo>
                  <a:lnTo>
                    <a:pt x="36" y="42"/>
                  </a:lnTo>
                  <a:lnTo>
                    <a:pt x="30" y="48"/>
                  </a:lnTo>
                  <a:lnTo>
                    <a:pt x="24" y="60"/>
                  </a:lnTo>
                  <a:lnTo>
                    <a:pt x="30" y="66"/>
                  </a:lnTo>
                  <a:lnTo>
                    <a:pt x="36" y="66"/>
                  </a:lnTo>
                  <a:close/>
                </a:path>
              </a:pathLst>
            </a:custGeom>
            <a:solidFill>
              <a:schemeClr val="accent4"/>
            </a:solid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48" name="Denmark">
              <a:hlinkClick r:id="rId3" action="ppaction://hlinksldjump"/>
            </p:cNvPr>
            <p:cNvSpPr>
              <a:spLocks noEditPoints="1"/>
            </p:cNvSpPr>
            <p:nvPr/>
          </p:nvSpPr>
          <p:spPr bwMode="auto">
            <a:xfrm>
              <a:off x="5445125" y="3449638"/>
              <a:ext cx="295275" cy="249237"/>
            </a:xfrm>
            <a:custGeom>
              <a:avLst/>
              <a:gdLst>
                <a:gd name="T0" fmla="*/ 106362 w 71"/>
                <a:gd name="T1" fmla="*/ 73025 h 60"/>
                <a:gd name="T2" fmla="*/ 109537 w 71"/>
                <a:gd name="T3" fmla="*/ 68263 h 60"/>
                <a:gd name="T4" fmla="*/ 106362 w 71"/>
                <a:gd name="T5" fmla="*/ 68263 h 60"/>
                <a:gd name="T6" fmla="*/ 98425 w 71"/>
                <a:gd name="T7" fmla="*/ 60325 h 60"/>
                <a:gd name="T8" fmla="*/ 101600 w 71"/>
                <a:gd name="T9" fmla="*/ 57150 h 60"/>
                <a:gd name="T10" fmla="*/ 106362 w 71"/>
                <a:gd name="T11" fmla="*/ 46038 h 60"/>
                <a:gd name="T12" fmla="*/ 98425 w 71"/>
                <a:gd name="T13" fmla="*/ 46038 h 60"/>
                <a:gd name="T14" fmla="*/ 95250 w 71"/>
                <a:gd name="T15" fmla="*/ 53975 h 60"/>
                <a:gd name="T16" fmla="*/ 90487 w 71"/>
                <a:gd name="T17" fmla="*/ 53975 h 60"/>
                <a:gd name="T18" fmla="*/ 87312 w 71"/>
                <a:gd name="T19" fmla="*/ 49212 h 60"/>
                <a:gd name="T20" fmla="*/ 71437 w 71"/>
                <a:gd name="T21" fmla="*/ 60325 h 60"/>
                <a:gd name="T22" fmla="*/ 79375 w 71"/>
                <a:gd name="T23" fmla="*/ 65088 h 60"/>
                <a:gd name="T24" fmla="*/ 79375 w 71"/>
                <a:gd name="T25" fmla="*/ 73025 h 60"/>
                <a:gd name="T26" fmla="*/ 76200 w 71"/>
                <a:gd name="T27" fmla="*/ 76200 h 60"/>
                <a:gd name="T28" fmla="*/ 79375 w 71"/>
                <a:gd name="T29" fmla="*/ 79375 h 60"/>
                <a:gd name="T30" fmla="*/ 87312 w 71"/>
                <a:gd name="T31" fmla="*/ 76200 h 60"/>
                <a:gd name="T32" fmla="*/ 90487 w 71"/>
                <a:gd name="T33" fmla="*/ 79375 h 60"/>
                <a:gd name="T34" fmla="*/ 95250 w 71"/>
                <a:gd name="T35" fmla="*/ 87313 h 60"/>
                <a:gd name="T36" fmla="*/ 98425 w 71"/>
                <a:gd name="T37" fmla="*/ 84138 h 60"/>
                <a:gd name="T38" fmla="*/ 112712 w 71"/>
                <a:gd name="T39" fmla="*/ 84138 h 60"/>
                <a:gd name="T40" fmla="*/ 98425 w 71"/>
                <a:gd name="T41" fmla="*/ 87313 h 60"/>
                <a:gd name="T42" fmla="*/ 90487 w 71"/>
                <a:gd name="T43" fmla="*/ 92075 h 60"/>
                <a:gd name="T44" fmla="*/ 87312 w 71"/>
                <a:gd name="T45" fmla="*/ 87313 h 60"/>
                <a:gd name="T46" fmla="*/ 71437 w 71"/>
                <a:gd name="T47" fmla="*/ 84138 h 60"/>
                <a:gd name="T48" fmla="*/ 79375 w 71"/>
                <a:gd name="T49" fmla="*/ 92075 h 60"/>
                <a:gd name="T50" fmla="*/ 87312 w 71"/>
                <a:gd name="T51" fmla="*/ 95250 h 60"/>
                <a:gd name="T52" fmla="*/ 95250 w 71"/>
                <a:gd name="T53" fmla="*/ 95250 h 60"/>
                <a:gd name="T54" fmla="*/ 109537 w 71"/>
                <a:gd name="T55" fmla="*/ 92075 h 60"/>
                <a:gd name="T56" fmla="*/ 112712 w 71"/>
                <a:gd name="T57" fmla="*/ 92075 h 60"/>
                <a:gd name="T58" fmla="*/ 112712 w 71"/>
                <a:gd name="T59" fmla="*/ 84138 h 60"/>
                <a:gd name="T60" fmla="*/ 57150 w 71"/>
                <a:gd name="T61" fmla="*/ 11113 h 60"/>
                <a:gd name="T62" fmla="*/ 57150 w 71"/>
                <a:gd name="T63" fmla="*/ 0 h 60"/>
                <a:gd name="T64" fmla="*/ 41275 w 71"/>
                <a:gd name="T65" fmla="*/ 4763 h 60"/>
                <a:gd name="T66" fmla="*/ 33337 w 71"/>
                <a:gd name="T67" fmla="*/ 15875 h 60"/>
                <a:gd name="T68" fmla="*/ 30162 w 71"/>
                <a:gd name="T69" fmla="*/ 30163 h 60"/>
                <a:gd name="T70" fmla="*/ 19050 w 71"/>
                <a:gd name="T71" fmla="*/ 11113 h 60"/>
                <a:gd name="T72" fmla="*/ 11112 w 71"/>
                <a:gd name="T73" fmla="*/ 15875 h 60"/>
                <a:gd name="T74" fmla="*/ 7937 w 71"/>
                <a:gd name="T75" fmla="*/ 19050 h 60"/>
                <a:gd name="T76" fmla="*/ 7937 w 71"/>
                <a:gd name="T77" fmla="*/ 22225 h 60"/>
                <a:gd name="T78" fmla="*/ 19050 w 71"/>
                <a:gd name="T79" fmla="*/ 30163 h 60"/>
                <a:gd name="T80" fmla="*/ 7937 w 71"/>
                <a:gd name="T81" fmla="*/ 30163 h 60"/>
                <a:gd name="T82" fmla="*/ 0 w 71"/>
                <a:gd name="T83" fmla="*/ 38100 h 60"/>
                <a:gd name="T84" fmla="*/ 0 w 71"/>
                <a:gd name="T85" fmla="*/ 46038 h 60"/>
                <a:gd name="T86" fmla="*/ 7937 w 71"/>
                <a:gd name="T87" fmla="*/ 53975 h 60"/>
                <a:gd name="T88" fmla="*/ 11112 w 71"/>
                <a:gd name="T89" fmla="*/ 53975 h 60"/>
                <a:gd name="T90" fmla="*/ 3175 w 71"/>
                <a:gd name="T91" fmla="*/ 65088 h 60"/>
                <a:gd name="T92" fmla="*/ 11112 w 71"/>
                <a:gd name="T93" fmla="*/ 68263 h 60"/>
                <a:gd name="T94" fmla="*/ 7937 w 71"/>
                <a:gd name="T95" fmla="*/ 84138 h 60"/>
                <a:gd name="T96" fmla="*/ 26987 w 71"/>
                <a:gd name="T97" fmla="*/ 84138 h 60"/>
                <a:gd name="T98" fmla="*/ 38100 w 71"/>
                <a:gd name="T99" fmla="*/ 87313 h 60"/>
                <a:gd name="T100" fmla="*/ 41275 w 71"/>
                <a:gd name="T101" fmla="*/ 87313 h 60"/>
                <a:gd name="T102" fmla="*/ 38100 w 71"/>
                <a:gd name="T103" fmla="*/ 76200 h 60"/>
                <a:gd name="T104" fmla="*/ 38100 w 71"/>
                <a:gd name="T105" fmla="*/ 65088 h 60"/>
                <a:gd name="T106" fmla="*/ 33337 w 71"/>
                <a:gd name="T107" fmla="*/ 60325 h 60"/>
                <a:gd name="T108" fmla="*/ 49212 w 71"/>
                <a:gd name="T109" fmla="*/ 53975 h 60"/>
                <a:gd name="T110" fmla="*/ 52387 w 71"/>
                <a:gd name="T111" fmla="*/ 41275 h 60"/>
                <a:gd name="T112" fmla="*/ 65087 w 71"/>
                <a:gd name="T113" fmla="*/ 30163 h 60"/>
                <a:gd name="T114" fmla="*/ 49212 w 71"/>
                <a:gd name="T115" fmla="*/ 19050 h 60"/>
                <a:gd name="T116" fmla="*/ 49212 w 71"/>
                <a:gd name="T117" fmla="*/ 76200 h 60"/>
                <a:gd name="T118" fmla="*/ 57150 w 71"/>
                <a:gd name="T119" fmla="*/ 84138 h 60"/>
                <a:gd name="T120" fmla="*/ 52387 w 71"/>
                <a:gd name="T121" fmla="*/ 65088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60"/>
                <a:gd name="T185" fmla="*/ 71 w 71"/>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60">
                  <a:moveTo>
                    <a:pt x="62" y="48"/>
                  </a:moveTo>
                  <a:lnTo>
                    <a:pt x="67" y="46"/>
                  </a:lnTo>
                  <a:lnTo>
                    <a:pt x="69" y="46"/>
                  </a:lnTo>
                  <a:lnTo>
                    <a:pt x="69" y="43"/>
                  </a:lnTo>
                  <a:lnTo>
                    <a:pt x="67" y="43"/>
                  </a:lnTo>
                  <a:lnTo>
                    <a:pt x="62" y="41"/>
                  </a:lnTo>
                  <a:lnTo>
                    <a:pt x="62" y="38"/>
                  </a:lnTo>
                  <a:lnTo>
                    <a:pt x="64" y="38"/>
                  </a:lnTo>
                  <a:lnTo>
                    <a:pt x="64" y="36"/>
                  </a:lnTo>
                  <a:lnTo>
                    <a:pt x="67" y="34"/>
                  </a:lnTo>
                  <a:lnTo>
                    <a:pt x="67" y="29"/>
                  </a:lnTo>
                  <a:lnTo>
                    <a:pt x="64" y="29"/>
                  </a:lnTo>
                  <a:lnTo>
                    <a:pt x="62" y="29"/>
                  </a:lnTo>
                  <a:lnTo>
                    <a:pt x="60" y="31"/>
                  </a:lnTo>
                  <a:lnTo>
                    <a:pt x="60" y="34"/>
                  </a:lnTo>
                  <a:lnTo>
                    <a:pt x="57" y="36"/>
                  </a:lnTo>
                  <a:lnTo>
                    <a:pt x="57" y="34"/>
                  </a:lnTo>
                  <a:lnTo>
                    <a:pt x="55" y="31"/>
                  </a:lnTo>
                  <a:lnTo>
                    <a:pt x="52" y="34"/>
                  </a:lnTo>
                  <a:lnTo>
                    <a:pt x="45" y="38"/>
                  </a:lnTo>
                  <a:lnTo>
                    <a:pt x="48" y="38"/>
                  </a:lnTo>
                  <a:lnTo>
                    <a:pt x="50" y="41"/>
                  </a:lnTo>
                  <a:lnTo>
                    <a:pt x="50" y="43"/>
                  </a:lnTo>
                  <a:lnTo>
                    <a:pt x="50" y="46"/>
                  </a:lnTo>
                  <a:lnTo>
                    <a:pt x="50" y="48"/>
                  </a:lnTo>
                  <a:lnTo>
                    <a:pt x="48" y="48"/>
                  </a:lnTo>
                  <a:lnTo>
                    <a:pt x="50" y="48"/>
                  </a:lnTo>
                  <a:lnTo>
                    <a:pt x="50" y="50"/>
                  </a:lnTo>
                  <a:lnTo>
                    <a:pt x="55" y="50"/>
                  </a:lnTo>
                  <a:lnTo>
                    <a:pt x="55" y="48"/>
                  </a:lnTo>
                  <a:lnTo>
                    <a:pt x="57" y="48"/>
                  </a:lnTo>
                  <a:lnTo>
                    <a:pt x="57" y="50"/>
                  </a:lnTo>
                  <a:lnTo>
                    <a:pt x="60" y="53"/>
                  </a:lnTo>
                  <a:lnTo>
                    <a:pt x="60" y="55"/>
                  </a:lnTo>
                  <a:lnTo>
                    <a:pt x="62" y="55"/>
                  </a:lnTo>
                  <a:lnTo>
                    <a:pt x="62" y="53"/>
                  </a:lnTo>
                  <a:lnTo>
                    <a:pt x="62" y="48"/>
                  </a:lnTo>
                  <a:close/>
                  <a:moveTo>
                    <a:pt x="71" y="53"/>
                  </a:moveTo>
                  <a:lnTo>
                    <a:pt x="62" y="55"/>
                  </a:lnTo>
                  <a:lnTo>
                    <a:pt x="60" y="58"/>
                  </a:lnTo>
                  <a:lnTo>
                    <a:pt x="57" y="58"/>
                  </a:lnTo>
                  <a:lnTo>
                    <a:pt x="57" y="55"/>
                  </a:lnTo>
                  <a:lnTo>
                    <a:pt x="55" y="55"/>
                  </a:lnTo>
                  <a:lnTo>
                    <a:pt x="50" y="53"/>
                  </a:lnTo>
                  <a:lnTo>
                    <a:pt x="45" y="53"/>
                  </a:lnTo>
                  <a:lnTo>
                    <a:pt x="45" y="58"/>
                  </a:lnTo>
                  <a:lnTo>
                    <a:pt x="50" y="58"/>
                  </a:lnTo>
                  <a:lnTo>
                    <a:pt x="52" y="58"/>
                  </a:lnTo>
                  <a:lnTo>
                    <a:pt x="55" y="60"/>
                  </a:lnTo>
                  <a:lnTo>
                    <a:pt x="57" y="60"/>
                  </a:lnTo>
                  <a:lnTo>
                    <a:pt x="60" y="60"/>
                  </a:lnTo>
                  <a:lnTo>
                    <a:pt x="62" y="60"/>
                  </a:lnTo>
                  <a:lnTo>
                    <a:pt x="69" y="58"/>
                  </a:lnTo>
                  <a:lnTo>
                    <a:pt x="71" y="58"/>
                  </a:lnTo>
                  <a:lnTo>
                    <a:pt x="71" y="53"/>
                  </a:lnTo>
                  <a:close/>
                  <a:moveTo>
                    <a:pt x="31" y="12"/>
                  </a:moveTo>
                  <a:lnTo>
                    <a:pt x="36" y="7"/>
                  </a:lnTo>
                  <a:lnTo>
                    <a:pt x="36" y="3"/>
                  </a:lnTo>
                  <a:lnTo>
                    <a:pt x="36" y="0"/>
                  </a:lnTo>
                  <a:lnTo>
                    <a:pt x="26" y="0"/>
                  </a:lnTo>
                  <a:lnTo>
                    <a:pt x="26" y="3"/>
                  </a:lnTo>
                  <a:lnTo>
                    <a:pt x="21" y="7"/>
                  </a:lnTo>
                  <a:lnTo>
                    <a:pt x="21" y="10"/>
                  </a:lnTo>
                  <a:lnTo>
                    <a:pt x="19" y="10"/>
                  </a:lnTo>
                  <a:lnTo>
                    <a:pt x="19" y="19"/>
                  </a:lnTo>
                  <a:lnTo>
                    <a:pt x="14" y="14"/>
                  </a:lnTo>
                  <a:lnTo>
                    <a:pt x="12" y="7"/>
                  </a:lnTo>
                  <a:lnTo>
                    <a:pt x="7" y="10"/>
                  </a:lnTo>
                  <a:lnTo>
                    <a:pt x="5" y="10"/>
                  </a:lnTo>
                  <a:lnTo>
                    <a:pt x="5" y="12"/>
                  </a:lnTo>
                  <a:lnTo>
                    <a:pt x="5" y="14"/>
                  </a:lnTo>
                  <a:lnTo>
                    <a:pt x="7" y="14"/>
                  </a:lnTo>
                  <a:lnTo>
                    <a:pt x="12" y="19"/>
                  </a:lnTo>
                  <a:lnTo>
                    <a:pt x="12" y="22"/>
                  </a:lnTo>
                  <a:lnTo>
                    <a:pt x="5" y="19"/>
                  </a:lnTo>
                  <a:lnTo>
                    <a:pt x="2" y="24"/>
                  </a:lnTo>
                  <a:lnTo>
                    <a:pt x="0" y="24"/>
                  </a:lnTo>
                  <a:lnTo>
                    <a:pt x="0" y="29"/>
                  </a:lnTo>
                  <a:lnTo>
                    <a:pt x="0" y="31"/>
                  </a:lnTo>
                  <a:lnTo>
                    <a:pt x="5" y="34"/>
                  </a:lnTo>
                  <a:lnTo>
                    <a:pt x="7" y="34"/>
                  </a:lnTo>
                  <a:lnTo>
                    <a:pt x="2" y="38"/>
                  </a:lnTo>
                  <a:lnTo>
                    <a:pt x="2" y="41"/>
                  </a:lnTo>
                  <a:lnTo>
                    <a:pt x="5" y="43"/>
                  </a:lnTo>
                  <a:lnTo>
                    <a:pt x="7" y="43"/>
                  </a:lnTo>
                  <a:lnTo>
                    <a:pt x="7" y="48"/>
                  </a:lnTo>
                  <a:lnTo>
                    <a:pt x="5" y="53"/>
                  </a:lnTo>
                  <a:lnTo>
                    <a:pt x="7" y="53"/>
                  </a:lnTo>
                  <a:lnTo>
                    <a:pt x="17" y="53"/>
                  </a:lnTo>
                  <a:lnTo>
                    <a:pt x="17" y="55"/>
                  </a:lnTo>
                  <a:lnTo>
                    <a:pt x="24" y="55"/>
                  </a:lnTo>
                  <a:lnTo>
                    <a:pt x="26" y="58"/>
                  </a:lnTo>
                  <a:lnTo>
                    <a:pt x="26" y="55"/>
                  </a:lnTo>
                  <a:lnTo>
                    <a:pt x="24" y="53"/>
                  </a:lnTo>
                  <a:lnTo>
                    <a:pt x="24" y="48"/>
                  </a:lnTo>
                  <a:lnTo>
                    <a:pt x="26" y="43"/>
                  </a:lnTo>
                  <a:lnTo>
                    <a:pt x="24" y="41"/>
                  </a:lnTo>
                  <a:lnTo>
                    <a:pt x="24" y="38"/>
                  </a:lnTo>
                  <a:lnTo>
                    <a:pt x="21" y="38"/>
                  </a:lnTo>
                  <a:lnTo>
                    <a:pt x="24" y="38"/>
                  </a:lnTo>
                  <a:lnTo>
                    <a:pt x="31" y="34"/>
                  </a:lnTo>
                  <a:lnTo>
                    <a:pt x="33" y="26"/>
                  </a:lnTo>
                  <a:lnTo>
                    <a:pt x="38" y="26"/>
                  </a:lnTo>
                  <a:lnTo>
                    <a:pt x="41" y="19"/>
                  </a:lnTo>
                  <a:lnTo>
                    <a:pt x="31" y="19"/>
                  </a:lnTo>
                  <a:lnTo>
                    <a:pt x="31" y="12"/>
                  </a:lnTo>
                  <a:close/>
                  <a:moveTo>
                    <a:pt x="29" y="38"/>
                  </a:moveTo>
                  <a:lnTo>
                    <a:pt x="31" y="48"/>
                  </a:lnTo>
                  <a:lnTo>
                    <a:pt x="36" y="53"/>
                  </a:lnTo>
                  <a:lnTo>
                    <a:pt x="38" y="46"/>
                  </a:lnTo>
                  <a:lnTo>
                    <a:pt x="33" y="41"/>
                  </a:lnTo>
                  <a:lnTo>
                    <a:pt x="29" y="38"/>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49" name="Czech Republic">
              <a:hlinkClick r:id="" action="ppaction://noaction"/>
            </p:cNvPr>
            <p:cNvSpPr>
              <a:spLocks/>
            </p:cNvSpPr>
            <p:nvPr/>
          </p:nvSpPr>
          <p:spPr bwMode="auto">
            <a:xfrm>
              <a:off x="5707063" y="3984625"/>
              <a:ext cx="449262" cy="203200"/>
            </a:xfrm>
            <a:custGeom>
              <a:avLst/>
              <a:gdLst>
                <a:gd name="T0" fmla="*/ 2147483647 w 420"/>
                <a:gd name="T1" fmla="*/ 2147483647 h 192"/>
                <a:gd name="T2" fmla="*/ 2147483647 w 420"/>
                <a:gd name="T3" fmla="*/ 2147483647 h 192"/>
                <a:gd name="T4" fmla="*/ 2147483647 w 420"/>
                <a:gd name="T5" fmla="*/ 2147483647 h 192"/>
                <a:gd name="T6" fmla="*/ 2147483647 w 420"/>
                <a:gd name="T7" fmla="*/ 2147483647 h 192"/>
                <a:gd name="T8" fmla="*/ 2147483647 w 420"/>
                <a:gd name="T9" fmla="*/ 2147483647 h 192"/>
                <a:gd name="T10" fmla="*/ 2147483647 w 420"/>
                <a:gd name="T11" fmla="*/ 2147483647 h 192"/>
                <a:gd name="T12" fmla="*/ 2147483647 w 420"/>
                <a:gd name="T13" fmla="*/ 2147483647 h 192"/>
                <a:gd name="T14" fmla="*/ 2147483647 w 420"/>
                <a:gd name="T15" fmla="*/ 2147483647 h 192"/>
                <a:gd name="T16" fmla="*/ 2147483647 w 420"/>
                <a:gd name="T17" fmla="*/ 2147483647 h 192"/>
                <a:gd name="T18" fmla="*/ 2147483647 w 420"/>
                <a:gd name="T19" fmla="*/ 2147483647 h 192"/>
                <a:gd name="T20" fmla="*/ 2147483647 w 420"/>
                <a:gd name="T21" fmla="*/ 2147483647 h 192"/>
                <a:gd name="T22" fmla="*/ 2147483647 w 420"/>
                <a:gd name="T23" fmla="*/ 2147483647 h 192"/>
                <a:gd name="T24" fmla="*/ 2147483647 w 420"/>
                <a:gd name="T25" fmla="*/ 2147483647 h 192"/>
                <a:gd name="T26" fmla="*/ 2147483647 w 420"/>
                <a:gd name="T27" fmla="*/ 2147483647 h 192"/>
                <a:gd name="T28" fmla="*/ 2147483647 w 420"/>
                <a:gd name="T29" fmla="*/ 0 h 192"/>
                <a:gd name="T30" fmla="*/ 2147483647 w 420"/>
                <a:gd name="T31" fmla="*/ 2147483647 h 192"/>
                <a:gd name="T32" fmla="*/ 2147483647 w 420"/>
                <a:gd name="T33" fmla="*/ 0 h 192"/>
                <a:gd name="T34" fmla="*/ 2147483647 w 420"/>
                <a:gd name="T35" fmla="*/ 2147483647 h 192"/>
                <a:gd name="T36" fmla="*/ 2147483647 w 420"/>
                <a:gd name="T37" fmla="*/ 2147483647 h 192"/>
                <a:gd name="T38" fmla="*/ 2147483647 w 420"/>
                <a:gd name="T39" fmla="*/ 2147483647 h 192"/>
                <a:gd name="T40" fmla="*/ 2147483647 w 420"/>
                <a:gd name="T41" fmla="*/ 2147483647 h 192"/>
                <a:gd name="T42" fmla="*/ 2147483647 w 420"/>
                <a:gd name="T43" fmla="*/ 2147483647 h 192"/>
                <a:gd name="T44" fmla="*/ 2147483647 w 420"/>
                <a:gd name="T45" fmla="*/ 2147483647 h 192"/>
                <a:gd name="T46" fmla="*/ 2147483647 w 420"/>
                <a:gd name="T47" fmla="*/ 2147483647 h 192"/>
                <a:gd name="T48" fmla="*/ 2147483647 w 420"/>
                <a:gd name="T49" fmla="*/ 2147483647 h 192"/>
                <a:gd name="T50" fmla="*/ 2147483647 w 420"/>
                <a:gd name="T51" fmla="*/ 2147483647 h 192"/>
                <a:gd name="T52" fmla="*/ 0 w 420"/>
                <a:gd name="T53" fmla="*/ 2147483647 h 192"/>
                <a:gd name="T54" fmla="*/ 2147483647 w 420"/>
                <a:gd name="T55" fmla="*/ 2147483647 h 192"/>
                <a:gd name="T56" fmla="*/ 2147483647 w 420"/>
                <a:gd name="T57" fmla="*/ 2147483647 h 192"/>
                <a:gd name="T58" fmla="*/ 2147483647 w 420"/>
                <a:gd name="T59" fmla="*/ 2147483647 h 192"/>
                <a:gd name="T60" fmla="*/ 2147483647 w 420"/>
                <a:gd name="T61" fmla="*/ 2147483647 h 192"/>
                <a:gd name="T62" fmla="*/ 2147483647 w 420"/>
                <a:gd name="T63" fmla="*/ 2147483647 h 192"/>
                <a:gd name="T64" fmla="*/ 2147483647 w 420"/>
                <a:gd name="T65" fmla="*/ 2147483647 h 192"/>
                <a:gd name="T66" fmla="*/ 2147483647 w 420"/>
                <a:gd name="T67" fmla="*/ 2147483647 h 192"/>
                <a:gd name="T68" fmla="*/ 2147483647 w 420"/>
                <a:gd name="T69" fmla="*/ 2147483647 h 192"/>
                <a:gd name="T70" fmla="*/ 2147483647 w 420"/>
                <a:gd name="T71" fmla="*/ 2147483647 h 192"/>
                <a:gd name="T72" fmla="*/ 2147483647 w 420"/>
                <a:gd name="T73" fmla="*/ 2147483647 h 192"/>
                <a:gd name="T74" fmla="*/ 2147483647 w 420"/>
                <a:gd name="T75" fmla="*/ 2147483647 h 192"/>
                <a:gd name="T76" fmla="*/ 2147483647 w 420"/>
                <a:gd name="T77" fmla="*/ 2147483647 h 192"/>
                <a:gd name="T78" fmla="*/ 2147483647 w 420"/>
                <a:gd name="T79" fmla="*/ 2147483647 h 192"/>
                <a:gd name="T80" fmla="*/ 2147483647 w 420"/>
                <a:gd name="T81" fmla="*/ 2147483647 h 192"/>
                <a:gd name="T82" fmla="*/ 2147483647 w 420"/>
                <a:gd name="T83" fmla="*/ 2147483647 h 192"/>
                <a:gd name="T84" fmla="*/ 2147483647 w 420"/>
                <a:gd name="T85" fmla="*/ 2147483647 h 192"/>
                <a:gd name="T86" fmla="*/ 2147483647 w 420"/>
                <a:gd name="T87" fmla="*/ 2147483647 h 192"/>
                <a:gd name="T88" fmla="*/ 2147483647 w 420"/>
                <a:gd name="T89" fmla="*/ 2147483647 h 192"/>
                <a:gd name="T90" fmla="*/ 2147483647 w 420"/>
                <a:gd name="T91" fmla="*/ 2147483647 h 192"/>
                <a:gd name="T92" fmla="*/ 2147483647 w 420"/>
                <a:gd name="T93" fmla="*/ 2147483647 h 192"/>
                <a:gd name="T94" fmla="*/ 2147483647 w 420"/>
                <a:gd name="T95" fmla="*/ 2147483647 h 192"/>
                <a:gd name="T96" fmla="*/ 2147483647 w 420"/>
                <a:gd name="T97" fmla="*/ 2147483647 h 192"/>
                <a:gd name="T98" fmla="*/ 2147483647 w 420"/>
                <a:gd name="T99" fmla="*/ 2147483647 h 192"/>
                <a:gd name="T100" fmla="*/ 2147483647 w 420"/>
                <a:gd name="T101" fmla="*/ 2147483647 h 192"/>
                <a:gd name="T102" fmla="*/ 2147483647 w 420"/>
                <a:gd name="T103" fmla="*/ 2147483647 h 192"/>
                <a:gd name="T104" fmla="*/ 2147483647 w 420"/>
                <a:gd name="T105" fmla="*/ 2147483647 h 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0"/>
                <a:gd name="T160" fmla="*/ 0 h 192"/>
                <a:gd name="T161" fmla="*/ 420 w 420"/>
                <a:gd name="T162" fmla="*/ 192 h 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0" h="192">
                  <a:moveTo>
                    <a:pt x="408" y="108"/>
                  </a:moveTo>
                  <a:lnTo>
                    <a:pt x="402" y="96"/>
                  </a:lnTo>
                  <a:lnTo>
                    <a:pt x="402" y="90"/>
                  </a:lnTo>
                  <a:lnTo>
                    <a:pt x="390" y="84"/>
                  </a:lnTo>
                  <a:lnTo>
                    <a:pt x="372" y="84"/>
                  </a:lnTo>
                  <a:lnTo>
                    <a:pt x="372" y="78"/>
                  </a:lnTo>
                  <a:lnTo>
                    <a:pt x="366" y="72"/>
                  </a:lnTo>
                  <a:lnTo>
                    <a:pt x="360" y="84"/>
                  </a:lnTo>
                  <a:lnTo>
                    <a:pt x="354" y="78"/>
                  </a:lnTo>
                  <a:lnTo>
                    <a:pt x="348" y="66"/>
                  </a:lnTo>
                  <a:lnTo>
                    <a:pt x="342" y="60"/>
                  </a:lnTo>
                  <a:lnTo>
                    <a:pt x="324" y="60"/>
                  </a:lnTo>
                  <a:lnTo>
                    <a:pt x="330" y="54"/>
                  </a:lnTo>
                  <a:lnTo>
                    <a:pt x="312" y="54"/>
                  </a:lnTo>
                  <a:lnTo>
                    <a:pt x="300" y="60"/>
                  </a:lnTo>
                  <a:lnTo>
                    <a:pt x="294" y="60"/>
                  </a:lnTo>
                  <a:lnTo>
                    <a:pt x="294" y="66"/>
                  </a:lnTo>
                  <a:lnTo>
                    <a:pt x="276" y="66"/>
                  </a:lnTo>
                  <a:lnTo>
                    <a:pt x="270" y="60"/>
                  </a:lnTo>
                  <a:lnTo>
                    <a:pt x="264" y="60"/>
                  </a:lnTo>
                  <a:lnTo>
                    <a:pt x="264" y="48"/>
                  </a:lnTo>
                  <a:lnTo>
                    <a:pt x="252" y="42"/>
                  </a:lnTo>
                  <a:lnTo>
                    <a:pt x="264" y="36"/>
                  </a:lnTo>
                  <a:lnTo>
                    <a:pt x="258" y="30"/>
                  </a:lnTo>
                  <a:lnTo>
                    <a:pt x="234" y="30"/>
                  </a:lnTo>
                  <a:lnTo>
                    <a:pt x="234" y="24"/>
                  </a:lnTo>
                  <a:lnTo>
                    <a:pt x="228" y="24"/>
                  </a:lnTo>
                  <a:lnTo>
                    <a:pt x="216" y="18"/>
                  </a:lnTo>
                  <a:lnTo>
                    <a:pt x="198" y="18"/>
                  </a:lnTo>
                  <a:lnTo>
                    <a:pt x="192" y="0"/>
                  </a:lnTo>
                  <a:lnTo>
                    <a:pt x="174" y="0"/>
                  </a:lnTo>
                  <a:lnTo>
                    <a:pt x="162" y="12"/>
                  </a:lnTo>
                  <a:lnTo>
                    <a:pt x="156" y="12"/>
                  </a:lnTo>
                  <a:lnTo>
                    <a:pt x="144" y="0"/>
                  </a:lnTo>
                  <a:lnTo>
                    <a:pt x="138" y="6"/>
                  </a:lnTo>
                  <a:lnTo>
                    <a:pt x="132" y="6"/>
                  </a:lnTo>
                  <a:lnTo>
                    <a:pt x="126" y="12"/>
                  </a:lnTo>
                  <a:lnTo>
                    <a:pt x="126" y="18"/>
                  </a:lnTo>
                  <a:lnTo>
                    <a:pt x="108" y="18"/>
                  </a:lnTo>
                  <a:lnTo>
                    <a:pt x="108" y="24"/>
                  </a:lnTo>
                  <a:lnTo>
                    <a:pt x="84" y="24"/>
                  </a:lnTo>
                  <a:lnTo>
                    <a:pt x="84" y="30"/>
                  </a:lnTo>
                  <a:lnTo>
                    <a:pt x="66" y="36"/>
                  </a:lnTo>
                  <a:lnTo>
                    <a:pt x="54" y="48"/>
                  </a:lnTo>
                  <a:lnTo>
                    <a:pt x="42" y="42"/>
                  </a:lnTo>
                  <a:lnTo>
                    <a:pt x="36" y="42"/>
                  </a:lnTo>
                  <a:lnTo>
                    <a:pt x="30" y="48"/>
                  </a:lnTo>
                  <a:lnTo>
                    <a:pt x="30" y="54"/>
                  </a:lnTo>
                  <a:lnTo>
                    <a:pt x="18" y="54"/>
                  </a:lnTo>
                  <a:lnTo>
                    <a:pt x="18" y="60"/>
                  </a:lnTo>
                  <a:lnTo>
                    <a:pt x="6" y="60"/>
                  </a:lnTo>
                  <a:lnTo>
                    <a:pt x="6" y="54"/>
                  </a:lnTo>
                  <a:lnTo>
                    <a:pt x="0" y="54"/>
                  </a:lnTo>
                  <a:lnTo>
                    <a:pt x="0" y="66"/>
                  </a:lnTo>
                  <a:lnTo>
                    <a:pt x="6" y="72"/>
                  </a:lnTo>
                  <a:lnTo>
                    <a:pt x="12" y="72"/>
                  </a:lnTo>
                  <a:lnTo>
                    <a:pt x="24" y="84"/>
                  </a:lnTo>
                  <a:lnTo>
                    <a:pt x="18" y="90"/>
                  </a:lnTo>
                  <a:lnTo>
                    <a:pt x="12" y="90"/>
                  </a:lnTo>
                  <a:lnTo>
                    <a:pt x="12" y="96"/>
                  </a:lnTo>
                  <a:lnTo>
                    <a:pt x="24" y="108"/>
                  </a:lnTo>
                  <a:lnTo>
                    <a:pt x="30" y="120"/>
                  </a:lnTo>
                  <a:lnTo>
                    <a:pt x="36" y="120"/>
                  </a:lnTo>
                  <a:lnTo>
                    <a:pt x="36" y="126"/>
                  </a:lnTo>
                  <a:lnTo>
                    <a:pt x="48" y="132"/>
                  </a:lnTo>
                  <a:lnTo>
                    <a:pt x="60" y="132"/>
                  </a:lnTo>
                  <a:lnTo>
                    <a:pt x="66" y="144"/>
                  </a:lnTo>
                  <a:lnTo>
                    <a:pt x="72" y="144"/>
                  </a:lnTo>
                  <a:lnTo>
                    <a:pt x="78" y="156"/>
                  </a:lnTo>
                  <a:lnTo>
                    <a:pt x="90" y="156"/>
                  </a:lnTo>
                  <a:lnTo>
                    <a:pt x="96" y="162"/>
                  </a:lnTo>
                  <a:lnTo>
                    <a:pt x="102" y="162"/>
                  </a:lnTo>
                  <a:lnTo>
                    <a:pt x="102" y="174"/>
                  </a:lnTo>
                  <a:lnTo>
                    <a:pt x="120" y="192"/>
                  </a:lnTo>
                  <a:lnTo>
                    <a:pt x="132" y="192"/>
                  </a:lnTo>
                  <a:lnTo>
                    <a:pt x="144" y="186"/>
                  </a:lnTo>
                  <a:lnTo>
                    <a:pt x="150" y="186"/>
                  </a:lnTo>
                  <a:lnTo>
                    <a:pt x="162" y="192"/>
                  </a:lnTo>
                  <a:lnTo>
                    <a:pt x="162" y="174"/>
                  </a:lnTo>
                  <a:lnTo>
                    <a:pt x="168" y="174"/>
                  </a:lnTo>
                  <a:lnTo>
                    <a:pt x="174" y="162"/>
                  </a:lnTo>
                  <a:lnTo>
                    <a:pt x="180" y="156"/>
                  </a:lnTo>
                  <a:lnTo>
                    <a:pt x="198" y="156"/>
                  </a:lnTo>
                  <a:lnTo>
                    <a:pt x="210" y="162"/>
                  </a:lnTo>
                  <a:lnTo>
                    <a:pt x="222" y="174"/>
                  </a:lnTo>
                  <a:lnTo>
                    <a:pt x="234" y="168"/>
                  </a:lnTo>
                  <a:lnTo>
                    <a:pt x="246" y="180"/>
                  </a:lnTo>
                  <a:lnTo>
                    <a:pt x="258" y="174"/>
                  </a:lnTo>
                  <a:lnTo>
                    <a:pt x="264" y="168"/>
                  </a:lnTo>
                  <a:lnTo>
                    <a:pt x="276" y="168"/>
                  </a:lnTo>
                  <a:lnTo>
                    <a:pt x="282" y="174"/>
                  </a:lnTo>
                  <a:lnTo>
                    <a:pt x="288" y="174"/>
                  </a:lnTo>
                  <a:lnTo>
                    <a:pt x="300" y="180"/>
                  </a:lnTo>
                  <a:lnTo>
                    <a:pt x="306" y="174"/>
                  </a:lnTo>
                  <a:lnTo>
                    <a:pt x="324" y="174"/>
                  </a:lnTo>
                  <a:lnTo>
                    <a:pt x="330" y="168"/>
                  </a:lnTo>
                  <a:lnTo>
                    <a:pt x="330" y="174"/>
                  </a:lnTo>
                  <a:lnTo>
                    <a:pt x="348" y="174"/>
                  </a:lnTo>
                  <a:lnTo>
                    <a:pt x="360" y="168"/>
                  </a:lnTo>
                  <a:lnTo>
                    <a:pt x="366" y="162"/>
                  </a:lnTo>
                  <a:lnTo>
                    <a:pt x="378" y="156"/>
                  </a:lnTo>
                  <a:lnTo>
                    <a:pt x="378" y="132"/>
                  </a:lnTo>
                  <a:lnTo>
                    <a:pt x="402" y="126"/>
                  </a:lnTo>
                  <a:lnTo>
                    <a:pt x="420" y="114"/>
                  </a:lnTo>
                  <a:lnTo>
                    <a:pt x="414" y="108"/>
                  </a:lnTo>
                  <a:lnTo>
                    <a:pt x="408" y="108"/>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50" name="Croatia">
              <a:hlinkClick r:id="rId4" action="ppaction://hlinksldjump"/>
            </p:cNvPr>
            <p:cNvSpPr>
              <a:spLocks/>
            </p:cNvSpPr>
            <p:nvPr/>
          </p:nvSpPr>
          <p:spPr bwMode="auto">
            <a:xfrm>
              <a:off x="5816600" y="4362450"/>
              <a:ext cx="390525" cy="290513"/>
            </a:xfrm>
            <a:custGeom>
              <a:avLst/>
              <a:gdLst>
                <a:gd name="T0" fmla="*/ 2147483647 w 366"/>
                <a:gd name="T1" fmla="*/ 2147483647 h 276"/>
                <a:gd name="T2" fmla="*/ 2147483647 w 366"/>
                <a:gd name="T3" fmla="*/ 2147483647 h 276"/>
                <a:gd name="T4" fmla="*/ 2147483647 w 366"/>
                <a:gd name="T5" fmla="*/ 2147483647 h 276"/>
                <a:gd name="T6" fmla="*/ 2147483647 w 366"/>
                <a:gd name="T7" fmla="*/ 2147483647 h 276"/>
                <a:gd name="T8" fmla="*/ 2147483647 w 366"/>
                <a:gd name="T9" fmla="*/ 2147483647 h 276"/>
                <a:gd name="T10" fmla="*/ 2147483647 w 366"/>
                <a:gd name="T11" fmla="*/ 2147483647 h 276"/>
                <a:gd name="T12" fmla="*/ 2147483647 w 366"/>
                <a:gd name="T13" fmla="*/ 2147483647 h 276"/>
                <a:gd name="T14" fmla="*/ 2147483647 w 366"/>
                <a:gd name="T15" fmla="*/ 2147483647 h 276"/>
                <a:gd name="T16" fmla="*/ 2147483647 w 366"/>
                <a:gd name="T17" fmla="*/ 2147483647 h 276"/>
                <a:gd name="T18" fmla="*/ 2147483647 w 366"/>
                <a:gd name="T19" fmla="*/ 2147483647 h 276"/>
                <a:gd name="T20" fmla="*/ 2147483647 w 366"/>
                <a:gd name="T21" fmla="*/ 2147483647 h 276"/>
                <a:gd name="T22" fmla="*/ 2147483647 w 366"/>
                <a:gd name="T23" fmla="*/ 0 h 276"/>
                <a:gd name="T24" fmla="*/ 2147483647 w 366"/>
                <a:gd name="T25" fmla="*/ 2147483647 h 276"/>
                <a:gd name="T26" fmla="*/ 2147483647 w 366"/>
                <a:gd name="T27" fmla="*/ 2147483647 h 276"/>
                <a:gd name="T28" fmla="*/ 2147483647 w 366"/>
                <a:gd name="T29" fmla="*/ 2147483647 h 276"/>
                <a:gd name="T30" fmla="*/ 2147483647 w 366"/>
                <a:gd name="T31" fmla="*/ 2147483647 h 276"/>
                <a:gd name="T32" fmla="*/ 2147483647 w 366"/>
                <a:gd name="T33" fmla="*/ 2147483647 h 276"/>
                <a:gd name="T34" fmla="*/ 2147483647 w 366"/>
                <a:gd name="T35" fmla="*/ 2147483647 h 276"/>
                <a:gd name="T36" fmla="*/ 2147483647 w 366"/>
                <a:gd name="T37" fmla="*/ 2147483647 h 276"/>
                <a:gd name="T38" fmla="*/ 2147483647 w 366"/>
                <a:gd name="T39" fmla="*/ 2147483647 h 276"/>
                <a:gd name="T40" fmla="*/ 0 w 366"/>
                <a:gd name="T41" fmla="*/ 2147483647 h 276"/>
                <a:gd name="T42" fmla="*/ 2147483647 w 366"/>
                <a:gd name="T43" fmla="*/ 2147483647 h 276"/>
                <a:gd name="T44" fmla="*/ 2147483647 w 366"/>
                <a:gd name="T45" fmla="*/ 2147483647 h 276"/>
                <a:gd name="T46" fmla="*/ 2147483647 w 366"/>
                <a:gd name="T47" fmla="*/ 2147483647 h 276"/>
                <a:gd name="T48" fmla="*/ 2147483647 w 366"/>
                <a:gd name="T49" fmla="*/ 2147483647 h 276"/>
                <a:gd name="T50" fmla="*/ 2147483647 w 366"/>
                <a:gd name="T51" fmla="*/ 2147483647 h 276"/>
                <a:gd name="T52" fmla="*/ 2147483647 w 366"/>
                <a:gd name="T53" fmla="*/ 2147483647 h 276"/>
                <a:gd name="T54" fmla="*/ 2147483647 w 366"/>
                <a:gd name="T55" fmla="*/ 2147483647 h 276"/>
                <a:gd name="T56" fmla="*/ 2147483647 w 366"/>
                <a:gd name="T57" fmla="*/ 2147483647 h 276"/>
                <a:gd name="T58" fmla="*/ 2147483647 w 366"/>
                <a:gd name="T59" fmla="*/ 2147483647 h 276"/>
                <a:gd name="T60" fmla="*/ 2147483647 w 366"/>
                <a:gd name="T61" fmla="*/ 2147483647 h 276"/>
                <a:gd name="T62" fmla="*/ 2147483647 w 366"/>
                <a:gd name="T63" fmla="*/ 2147483647 h 276"/>
                <a:gd name="T64" fmla="*/ 2147483647 w 366"/>
                <a:gd name="T65" fmla="*/ 2147483647 h 276"/>
                <a:gd name="T66" fmla="*/ 2147483647 w 366"/>
                <a:gd name="T67" fmla="*/ 2147483647 h 276"/>
                <a:gd name="T68" fmla="*/ 2147483647 w 366"/>
                <a:gd name="T69" fmla="*/ 2147483647 h 276"/>
                <a:gd name="T70" fmla="*/ 2147483647 w 366"/>
                <a:gd name="T71" fmla="*/ 2147483647 h 276"/>
                <a:gd name="T72" fmla="*/ 2147483647 w 366"/>
                <a:gd name="T73" fmla="*/ 2147483647 h 276"/>
                <a:gd name="T74" fmla="*/ 2147483647 w 366"/>
                <a:gd name="T75" fmla="*/ 2147483647 h 276"/>
                <a:gd name="T76" fmla="*/ 2147483647 w 366"/>
                <a:gd name="T77" fmla="*/ 2147483647 h 276"/>
                <a:gd name="T78" fmla="*/ 2147483647 w 366"/>
                <a:gd name="T79" fmla="*/ 2147483647 h 276"/>
                <a:gd name="T80" fmla="*/ 2147483647 w 366"/>
                <a:gd name="T81" fmla="*/ 2147483647 h 276"/>
                <a:gd name="T82" fmla="*/ 2147483647 w 366"/>
                <a:gd name="T83" fmla="*/ 2147483647 h 276"/>
                <a:gd name="T84" fmla="*/ 2147483647 w 366"/>
                <a:gd name="T85" fmla="*/ 2147483647 h 276"/>
                <a:gd name="T86" fmla="*/ 2147483647 w 366"/>
                <a:gd name="T87" fmla="*/ 2147483647 h 276"/>
                <a:gd name="T88" fmla="*/ 2147483647 w 366"/>
                <a:gd name="T89" fmla="*/ 2147483647 h 276"/>
                <a:gd name="T90" fmla="*/ 2147483647 w 366"/>
                <a:gd name="T91" fmla="*/ 2147483647 h 2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6"/>
                <a:gd name="T139" fmla="*/ 0 h 276"/>
                <a:gd name="T140" fmla="*/ 366 w 366"/>
                <a:gd name="T141" fmla="*/ 276 h 2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6" h="276">
                  <a:moveTo>
                    <a:pt x="342" y="126"/>
                  </a:moveTo>
                  <a:lnTo>
                    <a:pt x="342" y="114"/>
                  </a:lnTo>
                  <a:lnTo>
                    <a:pt x="348" y="114"/>
                  </a:lnTo>
                  <a:lnTo>
                    <a:pt x="354" y="108"/>
                  </a:lnTo>
                  <a:lnTo>
                    <a:pt x="360" y="108"/>
                  </a:lnTo>
                  <a:lnTo>
                    <a:pt x="366" y="102"/>
                  </a:lnTo>
                  <a:lnTo>
                    <a:pt x="360" y="102"/>
                  </a:lnTo>
                  <a:lnTo>
                    <a:pt x="348" y="96"/>
                  </a:lnTo>
                  <a:lnTo>
                    <a:pt x="336" y="96"/>
                  </a:lnTo>
                  <a:lnTo>
                    <a:pt x="342" y="78"/>
                  </a:lnTo>
                  <a:lnTo>
                    <a:pt x="336" y="78"/>
                  </a:lnTo>
                  <a:lnTo>
                    <a:pt x="330" y="48"/>
                  </a:lnTo>
                  <a:lnTo>
                    <a:pt x="324" y="48"/>
                  </a:lnTo>
                  <a:lnTo>
                    <a:pt x="312" y="54"/>
                  </a:lnTo>
                  <a:lnTo>
                    <a:pt x="270" y="60"/>
                  </a:lnTo>
                  <a:lnTo>
                    <a:pt x="264" y="48"/>
                  </a:lnTo>
                  <a:lnTo>
                    <a:pt x="246" y="48"/>
                  </a:lnTo>
                  <a:lnTo>
                    <a:pt x="234" y="42"/>
                  </a:lnTo>
                  <a:lnTo>
                    <a:pt x="228" y="36"/>
                  </a:lnTo>
                  <a:lnTo>
                    <a:pt x="216" y="30"/>
                  </a:lnTo>
                  <a:lnTo>
                    <a:pt x="204" y="18"/>
                  </a:lnTo>
                  <a:lnTo>
                    <a:pt x="204" y="12"/>
                  </a:lnTo>
                  <a:lnTo>
                    <a:pt x="198" y="6"/>
                  </a:lnTo>
                  <a:lnTo>
                    <a:pt x="186" y="0"/>
                  </a:lnTo>
                  <a:lnTo>
                    <a:pt x="162" y="0"/>
                  </a:lnTo>
                  <a:lnTo>
                    <a:pt x="162" y="12"/>
                  </a:lnTo>
                  <a:lnTo>
                    <a:pt x="150" y="18"/>
                  </a:lnTo>
                  <a:lnTo>
                    <a:pt x="120" y="18"/>
                  </a:lnTo>
                  <a:lnTo>
                    <a:pt x="120" y="30"/>
                  </a:lnTo>
                  <a:lnTo>
                    <a:pt x="126" y="36"/>
                  </a:lnTo>
                  <a:lnTo>
                    <a:pt x="126" y="42"/>
                  </a:lnTo>
                  <a:lnTo>
                    <a:pt x="114" y="54"/>
                  </a:lnTo>
                  <a:lnTo>
                    <a:pt x="102" y="60"/>
                  </a:lnTo>
                  <a:lnTo>
                    <a:pt x="102" y="78"/>
                  </a:lnTo>
                  <a:lnTo>
                    <a:pt x="60" y="78"/>
                  </a:lnTo>
                  <a:lnTo>
                    <a:pt x="54" y="72"/>
                  </a:lnTo>
                  <a:lnTo>
                    <a:pt x="54" y="66"/>
                  </a:lnTo>
                  <a:lnTo>
                    <a:pt x="48" y="78"/>
                  </a:lnTo>
                  <a:lnTo>
                    <a:pt x="30" y="78"/>
                  </a:lnTo>
                  <a:lnTo>
                    <a:pt x="18" y="72"/>
                  </a:lnTo>
                  <a:lnTo>
                    <a:pt x="18" y="84"/>
                  </a:lnTo>
                  <a:lnTo>
                    <a:pt x="0" y="84"/>
                  </a:lnTo>
                  <a:lnTo>
                    <a:pt x="0" y="132"/>
                  </a:lnTo>
                  <a:lnTo>
                    <a:pt x="6" y="132"/>
                  </a:lnTo>
                  <a:lnTo>
                    <a:pt x="12" y="120"/>
                  </a:lnTo>
                  <a:lnTo>
                    <a:pt x="24" y="114"/>
                  </a:lnTo>
                  <a:lnTo>
                    <a:pt x="30" y="102"/>
                  </a:lnTo>
                  <a:lnTo>
                    <a:pt x="42" y="102"/>
                  </a:lnTo>
                  <a:lnTo>
                    <a:pt x="48" y="114"/>
                  </a:lnTo>
                  <a:lnTo>
                    <a:pt x="48" y="132"/>
                  </a:lnTo>
                  <a:lnTo>
                    <a:pt x="78" y="126"/>
                  </a:lnTo>
                  <a:lnTo>
                    <a:pt x="78" y="132"/>
                  </a:lnTo>
                  <a:lnTo>
                    <a:pt x="72" y="144"/>
                  </a:lnTo>
                  <a:lnTo>
                    <a:pt x="72" y="150"/>
                  </a:lnTo>
                  <a:lnTo>
                    <a:pt x="84" y="162"/>
                  </a:lnTo>
                  <a:lnTo>
                    <a:pt x="96" y="168"/>
                  </a:lnTo>
                  <a:lnTo>
                    <a:pt x="96" y="180"/>
                  </a:lnTo>
                  <a:lnTo>
                    <a:pt x="144" y="216"/>
                  </a:lnTo>
                  <a:lnTo>
                    <a:pt x="144" y="240"/>
                  </a:lnTo>
                  <a:lnTo>
                    <a:pt x="198" y="240"/>
                  </a:lnTo>
                  <a:lnTo>
                    <a:pt x="210" y="246"/>
                  </a:lnTo>
                  <a:lnTo>
                    <a:pt x="216" y="252"/>
                  </a:lnTo>
                  <a:lnTo>
                    <a:pt x="216" y="276"/>
                  </a:lnTo>
                  <a:lnTo>
                    <a:pt x="246" y="276"/>
                  </a:lnTo>
                  <a:lnTo>
                    <a:pt x="252" y="270"/>
                  </a:lnTo>
                  <a:lnTo>
                    <a:pt x="252" y="264"/>
                  </a:lnTo>
                  <a:lnTo>
                    <a:pt x="246" y="252"/>
                  </a:lnTo>
                  <a:lnTo>
                    <a:pt x="234" y="246"/>
                  </a:lnTo>
                  <a:lnTo>
                    <a:pt x="216" y="234"/>
                  </a:lnTo>
                  <a:lnTo>
                    <a:pt x="204" y="228"/>
                  </a:lnTo>
                  <a:lnTo>
                    <a:pt x="192" y="216"/>
                  </a:lnTo>
                  <a:lnTo>
                    <a:pt x="180" y="186"/>
                  </a:lnTo>
                  <a:lnTo>
                    <a:pt x="162" y="180"/>
                  </a:lnTo>
                  <a:lnTo>
                    <a:pt x="162" y="162"/>
                  </a:lnTo>
                  <a:lnTo>
                    <a:pt x="156" y="156"/>
                  </a:lnTo>
                  <a:lnTo>
                    <a:pt x="150" y="156"/>
                  </a:lnTo>
                  <a:lnTo>
                    <a:pt x="150" y="144"/>
                  </a:lnTo>
                  <a:lnTo>
                    <a:pt x="132" y="138"/>
                  </a:lnTo>
                  <a:lnTo>
                    <a:pt x="120" y="126"/>
                  </a:lnTo>
                  <a:lnTo>
                    <a:pt x="138" y="120"/>
                  </a:lnTo>
                  <a:lnTo>
                    <a:pt x="138" y="96"/>
                  </a:lnTo>
                  <a:lnTo>
                    <a:pt x="144" y="96"/>
                  </a:lnTo>
                  <a:lnTo>
                    <a:pt x="150" y="102"/>
                  </a:lnTo>
                  <a:lnTo>
                    <a:pt x="162" y="108"/>
                  </a:lnTo>
                  <a:lnTo>
                    <a:pt x="186" y="102"/>
                  </a:lnTo>
                  <a:lnTo>
                    <a:pt x="210" y="102"/>
                  </a:lnTo>
                  <a:lnTo>
                    <a:pt x="228" y="108"/>
                  </a:lnTo>
                  <a:lnTo>
                    <a:pt x="240" y="102"/>
                  </a:lnTo>
                  <a:lnTo>
                    <a:pt x="252" y="102"/>
                  </a:lnTo>
                  <a:lnTo>
                    <a:pt x="258" y="108"/>
                  </a:lnTo>
                  <a:lnTo>
                    <a:pt x="312" y="108"/>
                  </a:lnTo>
                  <a:lnTo>
                    <a:pt x="324" y="126"/>
                  </a:lnTo>
                  <a:lnTo>
                    <a:pt x="342" y="126"/>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51" name="Bulgaria">
              <a:hlinkClick r:id="rId5" action="ppaction://hlinksldjump"/>
            </p:cNvPr>
            <p:cNvSpPr>
              <a:spLocks/>
            </p:cNvSpPr>
            <p:nvPr/>
          </p:nvSpPr>
          <p:spPr bwMode="auto">
            <a:xfrm>
              <a:off x="6418263" y="4557713"/>
              <a:ext cx="420687" cy="241300"/>
            </a:xfrm>
            <a:custGeom>
              <a:avLst/>
              <a:gdLst>
                <a:gd name="T0" fmla="*/ 2147483647 w 396"/>
                <a:gd name="T1" fmla="*/ 2147483647 h 228"/>
                <a:gd name="T2" fmla="*/ 2147483647 w 396"/>
                <a:gd name="T3" fmla="*/ 2147483647 h 228"/>
                <a:gd name="T4" fmla="*/ 2147483647 w 396"/>
                <a:gd name="T5" fmla="*/ 2147483647 h 228"/>
                <a:gd name="T6" fmla="*/ 2147483647 w 396"/>
                <a:gd name="T7" fmla="*/ 2147483647 h 228"/>
                <a:gd name="T8" fmla="*/ 2147483647 w 396"/>
                <a:gd name="T9" fmla="*/ 2147483647 h 228"/>
                <a:gd name="T10" fmla="*/ 2147483647 w 396"/>
                <a:gd name="T11" fmla="*/ 2147483647 h 228"/>
                <a:gd name="T12" fmla="*/ 2147483647 w 396"/>
                <a:gd name="T13" fmla="*/ 2147483647 h 228"/>
                <a:gd name="T14" fmla="*/ 2147483647 w 396"/>
                <a:gd name="T15" fmla="*/ 0 h 228"/>
                <a:gd name="T16" fmla="*/ 2147483647 w 396"/>
                <a:gd name="T17" fmla="*/ 2147483647 h 228"/>
                <a:gd name="T18" fmla="*/ 2147483647 w 396"/>
                <a:gd name="T19" fmla="*/ 2147483647 h 228"/>
                <a:gd name="T20" fmla="*/ 2147483647 w 396"/>
                <a:gd name="T21" fmla="*/ 2147483647 h 228"/>
                <a:gd name="T22" fmla="*/ 2147483647 w 396"/>
                <a:gd name="T23" fmla="*/ 2147483647 h 228"/>
                <a:gd name="T24" fmla="*/ 2147483647 w 396"/>
                <a:gd name="T25" fmla="*/ 2147483647 h 228"/>
                <a:gd name="T26" fmla="*/ 2147483647 w 396"/>
                <a:gd name="T27" fmla="*/ 2147483647 h 228"/>
                <a:gd name="T28" fmla="*/ 2147483647 w 396"/>
                <a:gd name="T29" fmla="*/ 2147483647 h 228"/>
                <a:gd name="T30" fmla="*/ 2147483647 w 396"/>
                <a:gd name="T31" fmla="*/ 2147483647 h 228"/>
                <a:gd name="T32" fmla="*/ 2147483647 w 396"/>
                <a:gd name="T33" fmla="*/ 2147483647 h 228"/>
                <a:gd name="T34" fmla="*/ 2147483647 w 396"/>
                <a:gd name="T35" fmla="*/ 2147483647 h 228"/>
                <a:gd name="T36" fmla="*/ 2147483647 w 396"/>
                <a:gd name="T37" fmla="*/ 2147483647 h 228"/>
                <a:gd name="T38" fmla="*/ 2147483647 w 396"/>
                <a:gd name="T39" fmla="*/ 2147483647 h 228"/>
                <a:gd name="T40" fmla="*/ 2147483647 w 396"/>
                <a:gd name="T41" fmla="*/ 2147483647 h 228"/>
                <a:gd name="T42" fmla="*/ 2147483647 w 396"/>
                <a:gd name="T43" fmla="*/ 0 h 228"/>
                <a:gd name="T44" fmla="*/ 0 w 396"/>
                <a:gd name="T45" fmla="*/ 2147483647 h 228"/>
                <a:gd name="T46" fmla="*/ 2147483647 w 396"/>
                <a:gd name="T47" fmla="*/ 2147483647 h 228"/>
                <a:gd name="T48" fmla="*/ 2147483647 w 396"/>
                <a:gd name="T49" fmla="*/ 2147483647 h 228"/>
                <a:gd name="T50" fmla="*/ 2147483647 w 396"/>
                <a:gd name="T51" fmla="*/ 2147483647 h 228"/>
                <a:gd name="T52" fmla="*/ 2147483647 w 396"/>
                <a:gd name="T53" fmla="*/ 2147483647 h 228"/>
                <a:gd name="T54" fmla="*/ 2147483647 w 396"/>
                <a:gd name="T55" fmla="*/ 2147483647 h 228"/>
                <a:gd name="T56" fmla="*/ 0 w 396"/>
                <a:gd name="T57" fmla="*/ 2147483647 h 228"/>
                <a:gd name="T58" fmla="*/ 2147483647 w 396"/>
                <a:gd name="T59" fmla="*/ 2147483647 h 228"/>
                <a:gd name="T60" fmla="*/ 2147483647 w 396"/>
                <a:gd name="T61" fmla="*/ 2147483647 h 228"/>
                <a:gd name="T62" fmla="*/ 2147483647 w 396"/>
                <a:gd name="T63" fmla="*/ 2147483647 h 228"/>
                <a:gd name="T64" fmla="*/ 2147483647 w 396"/>
                <a:gd name="T65" fmla="*/ 2147483647 h 228"/>
                <a:gd name="T66" fmla="*/ 2147483647 w 396"/>
                <a:gd name="T67" fmla="*/ 2147483647 h 228"/>
                <a:gd name="T68" fmla="*/ 2147483647 w 396"/>
                <a:gd name="T69" fmla="*/ 2147483647 h 228"/>
                <a:gd name="T70" fmla="*/ 2147483647 w 396"/>
                <a:gd name="T71" fmla="*/ 2147483647 h 228"/>
                <a:gd name="T72" fmla="*/ 2147483647 w 396"/>
                <a:gd name="T73" fmla="*/ 2147483647 h 228"/>
                <a:gd name="T74" fmla="*/ 2147483647 w 396"/>
                <a:gd name="T75" fmla="*/ 2147483647 h 228"/>
                <a:gd name="T76" fmla="*/ 2147483647 w 396"/>
                <a:gd name="T77" fmla="*/ 2147483647 h 228"/>
                <a:gd name="T78" fmla="*/ 2147483647 w 396"/>
                <a:gd name="T79" fmla="*/ 2147483647 h 228"/>
                <a:gd name="T80" fmla="*/ 2147483647 w 396"/>
                <a:gd name="T81" fmla="*/ 2147483647 h 228"/>
                <a:gd name="T82" fmla="*/ 2147483647 w 396"/>
                <a:gd name="T83" fmla="*/ 2147483647 h 228"/>
                <a:gd name="T84" fmla="*/ 2147483647 w 396"/>
                <a:gd name="T85" fmla="*/ 2147483647 h 228"/>
                <a:gd name="T86" fmla="*/ 2147483647 w 396"/>
                <a:gd name="T87" fmla="*/ 2147483647 h 228"/>
                <a:gd name="T88" fmla="*/ 2147483647 w 396"/>
                <a:gd name="T89" fmla="*/ 2147483647 h 228"/>
                <a:gd name="T90" fmla="*/ 2147483647 w 396"/>
                <a:gd name="T91" fmla="*/ 2147483647 h 228"/>
                <a:gd name="T92" fmla="*/ 2147483647 w 396"/>
                <a:gd name="T93" fmla="*/ 2147483647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6"/>
                <a:gd name="T142" fmla="*/ 0 h 228"/>
                <a:gd name="T143" fmla="*/ 396 w 396"/>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6" h="228">
                  <a:moveTo>
                    <a:pt x="372" y="168"/>
                  </a:moveTo>
                  <a:lnTo>
                    <a:pt x="336" y="126"/>
                  </a:lnTo>
                  <a:lnTo>
                    <a:pt x="354" y="108"/>
                  </a:lnTo>
                  <a:lnTo>
                    <a:pt x="354" y="78"/>
                  </a:lnTo>
                  <a:lnTo>
                    <a:pt x="360" y="72"/>
                  </a:lnTo>
                  <a:lnTo>
                    <a:pt x="372" y="66"/>
                  </a:lnTo>
                  <a:lnTo>
                    <a:pt x="396" y="66"/>
                  </a:lnTo>
                  <a:lnTo>
                    <a:pt x="396" y="48"/>
                  </a:lnTo>
                  <a:lnTo>
                    <a:pt x="390" y="36"/>
                  </a:lnTo>
                  <a:lnTo>
                    <a:pt x="372" y="36"/>
                  </a:lnTo>
                  <a:lnTo>
                    <a:pt x="348" y="12"/>
                  </a:lnTo>
                  <a:lnTo>
                    <a:pt x="324" y="12"/>
                  </a:lnTo>
                  <a:lnTo>
                    <a:pt x="312" y="6"/>
                  </a:lnTo>
                  <a:lnTo>
                    <a:pt x="300" y="6"/>
                  </a:lnTo>
                  <a:lnTo>
                    <a:pt x="288" y="0"/>
                  </a:lnTo>
                  <a:lnTo>
                    <a:pt x="282" y="0"/>
                  </a:lnTo>
                  <a:lnTo>
                    <a:pt x="282" y="12"/>
                  </a:lnTo>
                  <a:lnTo>
                    <a:pt x="252" y="6"/>
                  </a:lnTo>
                  <a:lnTo>
                    <a:pt x="252" y="12"/>
                  </a:lnTo>
                  <a:lnTo>
                    <a:pt x="246" y="12"/>
                  </a:lnTo>
                  <a:lnTo>
                    <a:pt x="234" y="18"/>
                  </a:lnTo>
                  <a:lnTo>
                    <a:pt x="228" y="18"/>
                  </a:lnTo>
                  <a:lnTo>
                    <a:pt x="222" y="24"/>
                  </a:lnTo>
                  <a:lnTo>
                    <a:pt x="222" y="36"/>
                  </a:lnTo>
                  <a:lnTo>
                    <a:pt x="216" y="42"/>
                  </a:lnTo>
                  <a:lnTo>
                    <a:pt x="198" y="42"/>
                  </a:lnTo>
                  <a:lnTo>
                    <a:pt x="186" y="36"/>
                  </a:lnTo>
                  <a:lnTo>
                    <a:pt x="180" y="30"/>
                  </a:lnTo>
                  <a:lnTo>
                    <a:pt x="156" y="30"/>
                  </a:lnTo>
                  <a:lnTo>
                    <a:pt x="138" y="24"/>
                  </a:lnTo>
                  <a:lnTo>
                    <a:pt x="138" y="30"/>
                  </a:lnTo>
                  <a:lnTo>
                    <a:pt x="132" y="36"/>
                  </a:lnTo>
                  <a:lnTo>
                    <a:pt x="108" y="36"/>
                  </a:lnTo>
                  <a:lnTo>
                    <a:pt x="102" y="30"/>
                  </a:lnTo>
                  <a:lnTo>
                    <a:pt x="90" y="30"/>
                  </a:lnTo>
                  <a:lnTo>
                    <a:pt x="66" y="18"/>
                  </a:lnTo>
                  <a:lnTo>
                    <a:pt x="54" y="30"/>
                  </a:lnTo>
                  <a:lnTo>
                    <a:pt x="36" y="30"/>
                  </a:lnTo>
                  <a:lnTo>
                    <a:pt x="30" y="24"/>
                  </a:lnTo>
                  <a:lnTo>
                    <a:pt x="36" y="18"/>
                  </a:lnTo>
                  <a:lnTo>
                    <a:pt x="36" y="12"/>
                  </a:lnTo>
                  <a:lnTo>
                    <a:pt x="42" y="6"/>
                  </a:lnTo>
                  <a:lnTo>
                    <a:pt x="36" y="0"/>
                  </a:lnTo>
                  <a:lnTo>
                    <a:pt x="12" y="0"/>
                  </a:lnTo>
                  <a:lnTo>
                    <a:pt x="12" y="12"/>
                  </a:lnTo>
                  <a:lnTo>
                    <a:pt x="0" y="24"/>
                  </a:lnTo>
                  <a:lnTo>
                    <a:pt x="0" y="42"/>
                  </a:lnTo>
                  <a:lnTo>
                    <a:pt x="18" y="48"/>
                  </a:lnTo>
                  <a:lnTo>
                    <a:pt x="12" y="60"/>
                  </a:lnTo>
                  <a:lnTo>
                    <a:pt x="30" y="66"/>
                  </a:lnTo>
                  <a:lnTo>
                    <a:pt x="36" y="72"/>
                  </a:lnTo>
                  <a:lnTo>
                    <a:pt x="36" y="96"/>
                  </a:lnTo>
                  <a:lnTo>
                    <a:pt x="30" y="102"/>
                  </a:lnTo>
                  <a:lnTo>
                    <a:pt x="6" y="102"/>
                  </a:lnTo>
                  <a:lnTo>
                    <a:pt x="6" y="108"/>
                  </a:lnTo>
                  <a:lnTo>
                    <a:pt x="12" y="114"/>
                  </a:lnTo>
                  <a:lnTo>
                    <a:pt x="12" y="138"/>
                  </a:lnTo>
                  <a:lnTo>
                    <a:pt x="0" y="138"/>
                  </a:lnTo>
                  <a:lnTo>
                    <a:pt x="12" y="156"/>
                  </a:lnTo>
                  <a:lnTo>
                    <a:pt x="18" y="156"/>
                  </a:lnTo>
                  <a:lnTo>
                    <a:pt x="18" y="168"/>
                  </a:lnTo>
                  <a:lnTo>
                    <a:pt x="36" y="180"/>
                  </a:lnTo>
                  <a:lnTo>
                    <a:pt x="42" y="186"/>
                  </a:lnTo>
                  <a:lnTo>
                    <a:pt x="48" y="198"/>
                  </a:lnTo>
                  <a:lnTo>
                    <a:pt x="48" y="210"/>
                  </a:lnTo>
                  <a:lnTo>
                    <a:pt x="42" y="222"/>
                  </a:lnTo>
                  <a:lnTo>
                    <a:pt x="48" y="222"/>
                  </a:lnTo>
                  <a:lnTo>
                    <a:pt x="54" y="228"/>
                  </a:lnTo>
                  <a:lnTo>
                    <a:pt x="66" y="228"/>
                  </a:lnTo>
                  <a:lnTo>
                    <a:pt x="78" y="222"/>
                  </a:lnTo>
                  <a:lnTo>
                    <a:pt x="84" y="216"/>
                  </a:lnTo>
                  <a:lnTo>
                    <a:pt x="108" y="222"/>
                  </a:lnTo>
                  <a:lnTo>
                    <a:pt x="114" y="204"/>
                  </a:lnTo>
                  <a:lnTo>
                    <a:pt x="144" y="198"/>
                  </a:lnTo>
                  <a:lnTo>
                    <a:pt x="144" y="204"/>
                  </a:lnTo>
                  <a:lnTo>
                    <a:pt x="162" y="222"/>
                  </a:lnTo>
                  <a:lnTo>
                    <a:pt x="174" y="222"/>
                  </a:lnTo>
                  <a:lnTo>
                    <a:pt x="180" y="216"/>
                  </a:lnTo>
                  <a:lnTo>
                    <a:pt x="192" y="228"/>
                  </a:lnTo>
                  <a:lnTo>
                    <a:pt x="204" y="228"/>
                  </a:lnTo>
                  <a:lnTo>
                    <a:pt x="216" y="216"/>
                  </a:lnTo>
                  <a:lnTo>
                    <a:pt x="228" y="228"/>
                  </a:lnTo>
                  <a:lnTo>
                    <a:pt x="246" y="228"/>
                  </a:lnTo>
                  <a:lnTo>
                    <a:pt x="252" y="222"/>
                  </a:lnTo>
                  <a:lnTo>
                    <a:pt x="252" y="204"/>
                  </a:lnTo>
                  <a:lnTo>
                    <a:pt x="246" y="198"/>
                  </a:lnTo>
                  <a:lnTo>
                    <a:pt x="264" y="192"/>
                  </a:lnTo>
                  <a:lnTo>
                    <a:pt x="282" y="168"/>
                  </a:lnTo>
                  <a:lnTo>
                    <a:pt x="312" y="174"/>
                  </a:lnTo>
                  <a:lnTo>
                    <a:pt x="324" y="156"/>
                  </a:lnTo>
                  <a:lnTo>
                    <a:pt x="336" y="174"/>
                  </a:lnTo>
                  <a:lnTo>
                    <a:pt x="348" y="174"/>
                  </a:lnTo>
                  <a:lnTo>
                    <a:pt x="360" y="180"/>
                  </a:lnTo>
                  <a:lnTo>
                    <a:pt x="372" y="180"/>
                  </a:lnTo>
                  <a:lnTo>
                    <a:pt x="372" y="168"/>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52" name="Bosnia and Herzegovina">
              <a:hlinkClick r:id="rId3" action="ppaction://hlinksldjump"/>
            </p:cNvPr>
            <p:cNvSpPr>
              <a:spLocks/>
            </p:cNvSpPr>
            <p:nvPr/>
          </p:nvSpPr>
          <p:spPr bwMode="auto">
            <a:xfrm>
              <a:off x="5945188" y="4462463"/>
              <a:ext cx="282575" cy="249237"/>
            </a:xfrm>
            <a:custGeom>
              <a:avLst/>
              <a:gdLst>
                <a:gd name="T0" fmla="*/ 2147483647 w 264"/>
                <a:gd name="T1" fmla="*/ 2147483647 h 234"/>
                <a:gd name="T2" fmla="*/ 2147483647 w 264"/>
                <a:gd name="T3" fmla="*/ 2147483647 h 234"/>
                <a:gd name="T4" fmla="*/ 2147483647 w 264"/>
                <a:gd name="T5" fmla="*/ 2147483647 h 234"/>
                <a:gd name="T6" fmla="*/ 2147483647 w 264"/>
                <a:gd name="T7" fmla="*/ 2147483647 h 234"/>
                <a:gd name="T8" fmla="*/ 2147483647 w 264"/>
                <a:gd name="T9" fmla="*/ 2147483647 h 234"/>
                <a:gd name="T10" fmla="*/ 2147483647 w 264"/>
                <a:gd name="T11" fmla="*/ 2147483647 h 234"/>
                <a:gd name="T12" fmla="*/ 2147483647 w 264"/>
                <a:gd name="T13" fmla="*/ 2147483647 h 234"/>
                <a:gd name="T14" fmla="*/ 2147483647 w 264"/>
                <a:gd name="T15" fmla="*/ 2147483647 h 234"/>
                <a:gd name="T16" fmla="*/ 2147483647 w 264"/>
                <a:gd name="T17" fmla="*/ 2147483647 h 234"/>
                <a:gd name="T18" fmla="*/ 2147483647 w 264"/>
                <a:gd name="T19" fmla="*/ 2147483647 h 234"/>
                <a:gd name="T20" fmla="*/ 2147483647 w 264"/>
                <a:gd name="T21" fmla="*/ 2147483647 h 234"/>
                <a:gd name="T22" fmla="*/ 2147483647 w 264"/>
                <a:gd name="T23" fmla="*/ 2147483647 h 234"/>
                <a:gd name="T24" fmla="*/ 2147483647 w 264"/>
                <a:gd name="T25" fmla="*/ 2147483647 h 234"/>
                <a:gd name="T26" fmla="*/ 2147483647 w 264"/>
                <a:gd name="T27" fmla="*/ 2147483647 h 234"/>
                <a:gd name="T28" fmla="*/ 2147483647 w 264"/>
                <a:gd name="T29" fmla="*/ 2147483647 h 234"/>
                <a:gd name="T30" fmla="*/ 2147483647 w 264"/>
                <a:gd name="T31" fmla="*/ 2147483647 h 234"/>
                <a:gd name="T32" fmla="*/ 2147483647 w 264"/>
                <a:gd name="T33" fmla="*/ 2147483647 h 234"/>
                <a:gd name="T34" fmla="*/ 2147483647 w 264"/>
                <a:gd name="T35" fmla="*/ 2147483647 h 234"/>
                <a:gd name="T36" fmla="*/ 2147483647 w 264"/>
                <a:gd name="T37" fmla="*/ 2147483647 h 234"/>
                <a:gd name="T38" fmla="*/ 2147483647 w 264"/>
                <a:gd name="T39" fmla="*/ 0 h 234"/>
                <a:gd name="T40" fmla="*/ 2147483647 w 264"/>
                <a:gd name="T41" fmla="*/ 0 h 234"/>
                <a:gd name="T42" fmla="*/ 2147483647 w 264"/>
                <a:gd name="T43" fmla="*/ 2147483647 h 234"/>
                <a:gd name="T44" fmla="*/ 0 w 264"/>
                <a:gd name="T45" fmla="*/ 2147483647 h 234"/>
                <a:gd name="T46" fmla="*/ 2147483647 w 264"/>
                <a:gd name="T47" fmla="*/ 2147483647 h 234"/>
                <a:gd name="T48" fmla="*/ 2147483647 w 264"/>
                <a:gd name="T49" fmla="*/ 2147483647 h 234"/>
                <a:gd name="T50" fmla="*/ 2147483647 w 264"/>
                <a:gd name="T51" fmla="*/ 2147483647 h 234"/>
                <a:gd name="T52" fmla="*/ 2147483647 w 264"/>
                <a:gd name="T53" fmla="*/ 2147483647 h 234"/>
                <a:gd name="T54" fmla="*/ 2147483647 w 264"/>
                <a:gd name="T55" fmla="*/ 2147483647 h 234"/>
                <a:gd name="T56" fmla="*/ 2147483647 w 264"/>
                <a:gd name="T57" fmla="*/ 2147483647 h 234"/>
                <a:gd name="T58" fmla="*/ 2147483647 w 264"/>
                <a:gd name="T59" fmla="*/ 2147483647 h 234"/>
                <a:gd name="T60" fmla="*/ 2147483647 w 264"/>
                <a:gd name="T61" fmla="*/ 2147483647 h 234"/>
                <a:gd name="T62" fmla="*/ 2147483647 w 264"/>
                <a:gd name="T63" fmla="*/ 2147483647 h 234"/>
                <a:gd name="T64" fmla="*/ 2147483647 w 264"/>
                <a:gd name="T65" fmla="*/ 2147483647 h 234"/>
                <a:gd name="T66" fmla="*/ 2147483647 w 264"/>
                <a:gd name="T67" fmla="*/ 2147483647 h 234"/>
                <a:gd name="T68" fmla="*/ 2147483647 w 264"/>
                <a:gd name="T69" fmla="*/ 2147483647 h 234"/>
                <a:gd name="T70" fmla="*/ 2147483647 w 264"/>
                <a:gd name="T71" fmla="*/ 2147483647 h 234"/>
                <a:gd name="T72" fmla="*/ 2147483647 w 264"/>
                <a:gd name="T73" fmla="*/ 2147483647 h 234"/>
                <a:gd name="T74" fmla="*/ 2147483647 w 264"/>
                <a:gd name="T75" fmla="*/ 2147483647 h 234"/>
                <a:gd name="T76" fmla="*/ 2147483647 w 264"/>
                <a:gd name="T77" fmla="*/ 2147483647 h 234"/>
                <a:gd name="T78" fmla="*/ 2147483647 w 264"/>
                <a:gd name="T79" fmla="*/ 2147483647 h 234"/>
                <a:gd name="T80" fmla="*/ 2147483647 w 264"/>
                <a:gd name="T81" fmla="*/ 2147483647 h 234"/>
                <a:gd name="T82" fmla="*/ 2147483647 w 264"/>
                <a:gd name="T83" fmla="*/ 2147483647 h 234"/>
                <a:gd name="T84" fmla="*/ 2147483647 w 264"/>
                <a:gd name="T85" fmla="*/ 2147483647 h 234"/>
                <a:gd name="T86" fmla="*/ 2147483647 w 264"/>
                <a:gd name="T87" fmla="*/ 2147483647 h 234"/>
                <a:gd name="T88" fmla="*/ 2147483647 w 264"/>
                <a:gd name="T89" fmla="*/ 2147483647 h 234"/>
                <a:gd name="T90" fmla="*/ 2147483647 w 264"/>
                <a:gd name="T91" fmla="*/ 2147483647 h 234"/>
                <a:gd name="T92" fmla="*/ 2147483647 w 264"/>
                <a:gd name="T93" fmla="*/ 2147483647 h 234"/>
                <a:gd name="T94" fmla="*/ 2147483647 w 264"/>
                <a:gd name="T95" fmla="*/ 2147483647 h 234"/>
                <a:gd name="T96" fmla="*/ 2147483647 w 264"/>
                <a:gd name="T97" fmla="*/ 2147483647 h 234"/>
                <a:gd name="T98" fmla="*/ 2147483647 w 264"/>
                <a:gd name="T99" fmla="*/ 2147483647 h 234"/>
                <a:gd name="T100" fmla="*/ 2147483647 w 264"/>
                <a:gd name="T101" fmla="*/ 2147483647 h 234"/>
                <a:gd name="T102" fmla="*/ 2147483647 w 264"/>
                <a:gd name="T103" fmla="*/ 2147483647 h 234"/>
                <a:gd name="T104" fmla="*/ 2147483647 w 264"/>
                <a:gd name="T105" fmla="*/ 2147483647 h 234"/>
                <a:gd name="T106" fmla="*/ 2147483647 w 264"/>
                <a:gd name="T107" fmla="*/ 2147483647 h 234"/>
                <a:gd name="T108" fmla="*/ 2147483647 w 264"/>
                <a:gd name="T109" fmla="*/ 2147483647 h 234"/>
                <a:gd name="T110" fmla="*/ 2147483647 w 264"/>
                <a:gd name="T111" fmla="*/ 2147483647 h 234"/>
                <a:gd name="T112" fmla="*/ 2147483647 w 264"/>
                <a:gd name="T113" fmla="*/ 2147483647 h 234"/>
                <a:gd name="T114" fmla="*/ 2147483647 w 264"/>
                <a:gd name="T115" fmla="*/ 2147483647 h 234"/>
                <a:gd name="T116" fmla="*/ 2147483647 w 264"/>
                <a:gd name="T117" fmla="*/ 2147483647 h 234"/>
                <a:gd name="T118" fmla="*/ 2147483647 w 264"/>
                <a:gd name="T119" fmla="*/ 2147483647 h 234"/>
                <a:gd name="T120" fmla="*/ 2147483647 w 264"/>
                <a:gd name="T121" fmla="*/ 2147483647 h 234"/>
                <a:gd name="T122" fmla="*/ 2147483647 w 264"/>
                <a:gd name="T123" fmla="*/ 2147483647 h 234"/>
                <a:gd name="T124" fmla="*/ 2147483647 w 264"/>
                <a:gd name="T125" fmla="*/ 2147483647 h 2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234"/>
                <a:gd name="T191" fmla="*/ 264 w 264"/>
                <a:gd name="T192" fmla="*/ 234 h 2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234">
                  <a:moveTo>
                    <a:pt x="246" y="78"/>
                  </a:moveTo>
                  <a:lnTo>
                    <a:pt x="228" y="78"/>
                  </a:lnTo>
                  <a:lnTo>
                    <a:pt x="228" y="60"/>
                  </a:lnTo>
                  <a:lnTo>
                    <a:pt x="246" y="42"/>
                  </a:lnTo>
                  <a:lnTo>
                    <a:pt x="246" y="30"/>
                  </a:lnTo>
                  <a:lnTo>
                    <a:pt x="234" y="30"/>
                  </a:lnTo>
                  <a:lnTo>
                    <a:pt x="222" y="36"/>
                  </a:lnTo>
                  <a:lnTo>
                    <a:pt x="216" y="36"/>
                  </a:lnTo>
                  <a:lnTo>
                    <a:pt x="216" y="30"/>
                  </a:lnTo>
                  <a:lnTo>
                    <a:pt x="204" y="30"/>
                  </a:lnTo>
                  <a:lnTo>
                    <a:pt x="192" y="12"/>
                  </a:lnTo>
                  <a:lnTo>
                    <a:pt x="138" y="12"/>
                  </a:lnTo>
                  <a:lnTo>
                    <a:pt x="132" y="6"/>
                  </a:lnTo>
                  <a:lnTo>
                    <a:pt x="120" y="6"/>
                  </a:lnTo>
                  <a:lnTo>
                    <a:pt x="108" y="12"/>
                  </a:lnTo>
                  <a:lnTo>
                    <a:pt x="90" y="6"/>
                  </a:lnTo>
                  <a:lnTo>
                    <a:pt x="66" y="6"/>
                  </a:lnTo>
                  <a:lnTo>
                    <a:pt x="42" y="12"/>
                  </a:lnTo>
                  <a:lnTo>
                    <a:pt x="30" y="6"/>
                  </a:lnTo>
                  <a:lnTo>
                    <a:pt x="24" y="0"/>
                  </a:lnTo>
                  <a:lnTo>
                    <a:pt x="18" y="0"/>
                  </a:lnTo>
                  <a:lnTo>
                    <a:pt x="18" y="24"/>
                  </a:lnTo>
                  <a:lnTo>
                    <a:pt x="0" y="30"/>
                  </a:lnTo>
                  <a:lnTo>
                    <a:pt x="12" y="42"/>
                  </a:lnTo>
                  <a:lnTo>
                    <a:pt x="30" y="48"/>
                  </a:lnTo>
                  <a:lnTo>
                    <a:pt x="30" y="60"/>
                  </a:lnTo>
                  <a:lnTo>
                    <a:pt x="36" y="60"/>
                  </a:lnTo>
                  <a:lnTo>
                    <a:pt x="42" y="66"/>
                  </a:lnTo>
                  <a:lnTo>
                    <a:pt x="42" y="84"/>
                  </a:lnTo>
                  <a:lnTo>
                    <a:pt x="60" y="90"/>
                  </a:lnTo>
                  <a:lnTo>
                    <a:pt x="72" y="120"/>
                  </a:lnTo>
                  <a:lnTo>
                    <a:pt x="84" y="132"/>
                  </a:lnTo>
                  <a:lnTo>
                    <a:pt x="96" y="138"/>
                  </a:lnTo>
                  <a:lnTo>
                    <a:pt x="114" y="150"/>
                  </a:lnTo>
                  <a:lnTo>
                    <a:pt x="126" y="156"/>
                  </a:lnTo>
                  <a:lnTo>
                    <a:pt x="132" y="168"/>
                  </a:lnTo>
                  <a:lnTo>
                    <a:pt x="132" y="174"/>
                  </a:lnTo>
                  <a:lnTo>
                    <a:pt x="126" y="180"/>
                  </a:lnTo>
                  <a:lnTo>
                    <a:pt x="138" y="180"/>
                  </a:lnTo>
                  <a:lnTo>
                    <a:pt x="156" y="198"/>
                  </a:lnTo>
                  <a:lnTo>
                    <a:pt x="162" y="210"/>
                  </a:lnTo>
                  <a:lnTo>
                    <a:pt x="174" y="216"/>
                  </a:lnTo>
                  <a:lnTo>
                    <a:pt x="192" y="234"/>
                  </a:lnTo>
                  <a:lnTo>
                    <a:pt x="210" y="204"/>
                  </a:lnTo>
                  <a:lnTo>
                    <a:pt x="198" y="198"/>
                  </a:lnTo>
                  <a:lnTo>
                    <a:pt x="192" y="198"/>
                  </a:lnTo>
                  <a:lnTo>
                    <a:pt x="186" y="192"/>
                  </a:lnTo>
                  <a:lnTo>
                    <a:pt x="186" y="186"/>
                  </a:lnTo>
                  <a:lnTo>
                    <a:pt x="192" y="180"/>
                  </a:lnTo>
                  <a:lnTo>
                    <a:pt x="198" y="180"/>
                  </a:lnTo>
                  <a:lnTo>
                    <a:pt x="204" y="168"/>
                  </a:lnTo>
                  <a:lnTo>
                    <a:pt x="204" y="162"/>
                  </a:lnTo>
                  <a:lnTo>
                    <a:pt x="210" y="156"/>
                  </a:lnTo>
                  <a:lnTo>
                    <a:pt x="228" y="156"/>
                  </a:lnTo>
                  <a:lnTo>
                    <a:pt x="228" y="132"/>
                  </a:lnTo>
                  <a:lnTo>
                    <a:pt x="258" y="132"/>
                  </a:lnTo>
                  <a:lnTo>
                    <a:pt x="258" y="126"/>
                  </a:lnTo>
                  <a:lnTo>
                    <a:pt x="252" y="114"/>
                  </a:lnTo>
                  <a:lnTo>
                    <a:pt x="240" y="102"/>
                  </a:lnTo>
                  <a:lnTo>
                    <a:pt x="264" y="96"/>
                  </a:lnTo>
                  <a:lnTo>
                    <a:pt x="258" y="84"/>
                  </a:lnTo>
                  <a:lnTo>
                    <a:pt x="252" y="78"/>
                  </a:lnTo>
                  <a:lnTo>
                    <a:pt x="246" y="78"/>
                  </a:lnTo>
                  <a:close/>
                </a:path>
              </a:pathLst>
            </a:custGeom>
            <a:solidFill>
              <a:schemeClr val="accent4"/>
            </a:solidFill>
            <a:ln w="3175" algn="ctr">
              <a:solidFill>
                <a:schemeClr val="bg2"/>
              </a:solidFill>
              <a:round/>
              <a:headEnd/>
              <a:tailEnd/>
            </a:ln>
            <a:effectLst/>
          </p:spPr>
          <p:txBody>
            <a:bodyPr/>
            <a:lstStyle/>
            <a:p>
              <a:pPr>
                <a:defRPr/>
              </a:pPr>
              <a:endParaRPr lang="en-US" noProof="1">
                <a:solidFill>
                  <a:schemeClr val="tx2"/>
                </a:solidFill>
                <a:latin typeface="Calibri" pitchFamily="34" charset="0"/>
                <a:ea typeface="+mn-ea"/>
              </a:endParaRPr>
            </a:p>
          </p:txBody>
        </p:sp>
        <p:sp>
          <p:nvSpPr>
            <p:cNvPr id="153" name="Belgium">
              <a:hlinkClick r:id="rId5" action="ppaction://hlinksldjump"/>
            </p:cNvPr>
            <p:cNvSpPr>
              <a:spLocks/>
            </p:cNvSpPr>
            <p:nvPr/>
          </p:nvSpPr>
          <p:spPr bwMode="auto">
            <a:xfrm>
              <a:off x="5095875" y="3951288"/>
              <a:ext cx="238125" cy="161925"/>
            </a:xfrm>
            <a:custGeom>
              <a:avLst/>
              <a:gdLst>
                <a:gd name="T0" fmla="*/ 0 w 222"/>
                <a:gd name="T1" fmla="*/ 2147483647 h 150"/>
                <a:gd name="T2" fmla="*/ 2147483647 w 222"/>
                <a:gd name="T3" fmla="*/ 2147483647 h 150"/>
                <a:gd name="T4" fmla="*/ 2147483647 w 222"/>
                <a:gd name="T5" fmla="*/ 2147483647 h 150"/>
                <a:gd name="T6" fmla="*/ 2147483647 w 222"/>
                <a:gd name="T7" fmla="*/ 2147483647 h 150"/>
                <a:gd name="T8" fmla="*/ 2147483647 w 222"/>
                <a:gd name="T9" fmla="*/ 2147483647 h 150"/>
                <a:gd name="T10" fmla="*/ 2147483647 w 222"/>
                <a:gd name="T11" fmla="*/ 2147483647 h 150"/>
                <a:gd name="T12" fmla="*/ 2147483647 w 222"/>
                <a:gd name="T13" fmla="*/ 2147483647 h 150"/>
                <a:gd name="T14" fmla="*/ 2147483647 w 222"/>
                <a:gd name="T15" fmla="*/ 2147483647 h 150"/>
                <a:gd name="T16" fmla="*/ 2147483647 w 222"/>
                <a:gd name="T17" fmla="*/ 2147483647 h 150"/>
                <a:gd name="T18" fmla="*/ 2147483647 w 222"/>
                <a:gd name="T19" fmla="*/ 2147483647 h 150"/>
                <a:gd name="T20" fmla="*/ 2147483647 w 222"/>
                <a:gd name="T21" fmla="*/ 2147483647 h 150"/>
                <a:gd name="T22" fmla="*/ 2147483647 w 222"/>
                <a:gd name="T23" fmla="*/ 2147483647 h 150"/>
                <a:gd name="T24" fmla="*/ 2147483647 w 222"/>
                <a:gd name="T25" fmla="*/ 2147483647 h 150"/>
                <a:gd name="T26" fmla="*/ 2147483647 w 222"/>
                <a:gd name="T27" fmla="*/ 2147483647 h 150"/>
                <a:gd name="T28" fmla="*/ 2147483647 w 222"/>
                <a:gd name="T29" fmla="*/ 2147483647 h 150"/>
                <a:gd name="T30" fmla="*/ 2147483647 w 222"/>
                <a:gd name="T31" fmla="*/ 2147483647 h 150"/>
                <a:gd name="T32" fmla="*/ 2147483647 w 222"/>
                <a:gd name="T33" fmla="*/ 2147483647 h 150"/>
                <a:gd name="T34" fmla="*/ 2147483647 w 222"/>
                <a:gd name="T35" fmla="*/ 2147483647 h 150"/>
                <a:gd name="T36" fmla="*/ 2147483647 w 222"/>
                <a:gd name="T37" fmla="*/ 2147483647 h 150"/>
                <a:gd name="T38" fmla="*/ 2147483647 w 222"/>
                <a:gd name="T39" fmla="*/ 2147483647 h 150"/>
                <a:gd name="T40" fmla="*/ 2147483647 w 222"/>
                <a:gd name="T41" fmla="*/ 2147483647 h 150"/>
                <a:gd name="T42" fmla="*/ 2147483647 w 222"/>
                <a:gd name="T43" fmla="*/ 2147483647 h 150"/>
                <a:gd name="T44" fmla="*/ 2147483647 w 222"/>
                <a:gd name="T45" fmla="*/ 2147483647 h 150"/>
                <a:gd name="T46" fmla="*/ 2147483647 w 222"/>
                <a:gd name="T47" fmla="*/ 2147483647 h 150"/>
                <a:gd name="T48" fmla="*/ 2147483647 w 222"/>
                <a:gd name="T49" fmla="*/ 2147483647 h 150"/>
                <a:gd name="T50" fmla="*/ 2147483647 w 222"/>
                <a:gd name="T51" fmla="*/ 2147483647 h 150"/>
                <a:gd name="T52" fmla="*/ 2147483647 w 222"/>
                <a:gd name="T53" fmla="*/ 2147483647 h 150"/>
                <a:gd name="T54" fmla="*/ 2147483647 w 222"/>
                <a:gd name="T55" fmla="*/ 2147483647 h 150"/>
                <a:gd name="T56" fmla="*/ 2147483647 w 222"/>
                <a:gd name="T57" fmla="*/ 2147483647 h 150"/>
                <a:gd name="T58" fmla="*/ 2147483647 w 222"/>
                <a:gd name="T59" fmla="*/ 2147483647 h 150"/>
                <a:gd name="T60" fmla="*/ 2147483647 w 222"/>
                <a:gd name="T61" fmla="*/ 2147483647 h 150"/>
                <a:gd name="T62" fmla="*/ 2147483647 w 222"/>
                <a:gd name="T63" fmla="*/ 2147483647 h 150"/>
                <a:gd name="T64" fmla="*/ 2147483647 w 222"/>
                <a:gd name="T65" fmla="*/ 2147483647 h 150"/>
                <a:gd name="T66" fmla="*/ 2147483647 w 222"/>
                <a:gd name="T67" fmla="*/ 2147483647 h 150"/>
                <a:gd name="T68" fmla="*/ 2147483647 w 222"/>
                <a:gd name="T69" fmla="*/ 2147483647 h 150"/>
                <a:gd name="T70" fmla="*/ 2147483647 w 222"/>
                <a:gd name="T71" fmla="*/ 2147483647 h 150"/>
                <a:gd name="T72" fmla="*/ 2147483647 w 222"/>
                <a:gd name="T73" fmla="*/ 2147483647 h 150"/>
                <a:gd name="T74" fmla="*/ 2147483647 w 222"/>
                <a:gd name="T75" fmla="*/ 2147483647 h 150"/>
                <a:gd name="T76" fmla="*/ 2147483647 w 222"/>
                <a:gd name="T77" fmla="*/ 2147483647 h 150"/>
                <a:gd name="T78" fmla="*/ 2147483647 w 222"/>
                <a:gd name="T79" fmla="*/ 2147483647 h 150"/>
                <a:gd name="T80" fmla="*/ 2147483647 w 222"/>
                <a:gd name="T81" fmla="*/ 0 h 150"/>
                <a:gd name="T82" fmla="*/ 2147483647 w 222"/>
                <a:gd name="T83" fmla="*/ 0 h 150"/>
                <a:gd name="T84" fmla="*/ 2147483647 w 222"/>
                <a:gd name="T85" fmla="*/ 2147483647 h 150"/>
                <a:gd name="T86" fmla="*/ 2147483647 w 222"/>
                <a:gd name="T87" fmla="*/ 0 h 150"/>
                <a:gd name="T88" fmla="*/ 2147483647 w 222"/>
                <a:gd name="T89" fmla="*/ 2147483647 h 150"/>
                <a:gd name="T90" fmla="*/ 2147483647 w 222"/>
                <a:gd name="T91" fmla="*/ 2147483647 h 150"/>
                <a:gd name="T92" fmla="*/ 2147483647 w 222"/>
                <a:gd name="T93" fmla="*/ 2147483647 h 150"/>
                <a:gd name="T94" fmla="*/ 2147483647 w 222"/>
                <a:gd name="T95" fmla="*/ 2147483647 h 150"/>
                <a:gd name="T96" fmla="*/ 2147483647 w 222"/>
                <a:gd name="T97" fmla="*/ 2147483647 h 150"/>
                <a:gd name="T98" fmla="*/ 2147483647 w 222"/>
                <a:gd name="T99" fmla="*/ 2147483647 h 150"/>
                <a:gd name="T100" fmla="*/ 2147483647 w 222"/>
                <a:gd name="T101" fmla="*/ 2147483647 h 150"/>
                <a:gd name="T102" fmla="*/ 0 w 222"/>
                <a:gd name="T103" fmla="*/ 2147483647 h 150"/>
                <a:gd name="T104" fmla="*/ 0 w 222"/>
                <a:gd name="T105" fmla="*/ 2147483647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150"/>
                <a:gd name="T161" fmla="*/ 222 w 222"/>
                <a:gd name="T162" fmla="*/ 150 h 1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150">
                  <a:moveTo>
                    <a:pt x="0" y="42"/>
                  </a:moveTo>
                  <a:lnTo>
                    <a:pt x="6" y="60"/>
                  </a:lnTo>
                  <a:lnTo>
                    <a:pt x="30" y="66"/>
                  </a:lnTo>
                  <a:lnTo>
                    <a:pt x="42" y="78"/>
                  </a:lnTo>
                  <a:lnTo>
                    <a:pt x="66" y="78"/>
                  </a:lnTo>
                  <a:lnTo>
                    <a:pt x="78" y="84"/>
                  </a:lnTo>
                  <a:lnTo>
                    <a:pt x="84" y="90"/>
                  </a:lnTo>
                  <a:lnTo>
                    <a:pt x="84" y="114"/>
                  </a:lnTo>
                  <a:lnTo>
                    <a:pt x="108" y="114"/>
                  </a:lnTo>
                  <a:lnTo>
                    <a:pt x="120" y="102"/>
                  </a:lnTo>
                  <a:lnTo>
                    <a:pt x="120" y="126"/>
                  </a:lnTo>
                  <a:lnTo>
                    <a:pt x="132" y="126"/>
                  </a:lnTo>
                  <a:lnTo>
                    <a:pt x="144" y="132"/>
                  </a:lnTo>
                  <a:lnTo>
                    <a:pt x="150" y="132"/>
                  </a:lnTo>
                  <a:lnTo>
                    <a:pt x="162" y="144"/>
                  </a:lnTo>
                  <a:lnTo>
                    <a:pt x="180" y="144"/>
                  </a:lnTo>
                  <a:lnTo>
                    <a:pt x="192" y="150"/>
                  </a:lnTo>
                  <a:lnTo>
                    <a:pt x="192" y="144"/>
                  </a:lnTo>
                  <a:lnTo>
                    <a:pt x="186" y="132"/>
                  </a:lnTo>
                  <a:lnTo>
                    <a:pt x="174" y="120"/>
                  </a:lnTo>
                  <a:lnTo>
                    <a:pt x="174" y="114"/>
                  </a:lnTo>
                  <a:lnTo>
                    <a:pt x="180" y="114"/>
                  </a:lnTo>
                  <a:lnTo>
                    <a:pt x="192" y="108"/>
                  </a:lnTo>
                  <a:lnTo>
                    <a:pt x="198" y="102"/>
                  </a:lnTo>
                  <a:lnTo>
                    <a:pt x="204" y="102"/>
                  </a:lnTo>
                  <a:lnTo>
                    <a:pt x="204" y="96"/>
                  </a:lnTo>
                  <a:lnTo>
                    <a:pt x="210" y="90"/>
                  </a:lnTo>
                  <a:lnTo>
                    <a:pt x="222" y="90"/>
                  </a:lnTo>
                  <a:lnTo>
                    <a:pt x="216" y="84"/>
                  </a:lnTo>
                  <a:lnTo>
                    <a:pt x="216" y="66"/>
                  </a:lnTo>
                  <a:lnTo>
                    <a:pt x="204" y="54"/>
                  </a:lnTo>
                  <a:lnTo>
                    <a:pt x="180" y="54"/>
                  </a:lnTo>
                  <a:lnTo>
                    <a:pt x="180" y="42"/>
                  </a:lnTo>
                  <a:lnTo>
                    <a:pt x="186" y="36"/>
                  </a:lnTo>
                  <a:lnTo>
                    <a:pt x="186" y="18"/>
                  </a:lnTo>
                  <a:lnTo>
                    <a:pt x="180" y="12"/>
                  </a:lnTo>
                  <a:lnTo>
                    <a:pt x="174" y="12"/>
                  </a:lnTo>
                  <a:lnTo>
                    <a:pt x="162" y="18"/>
                  </a:lnTo>
                  <a:lnTo>
                    <a:pt x="150" y="18"/>
                  </a:lnTo>
                  <a:lnTo>
                    <a:pt x="144" y="12"/>
                  </a:lnTo>
                  <a:lnTo>
                    <a:pt x="144" y="0"/>
                  </a:lnTo>
                  <a:lnTo>
                    <a:pt x="108" y="0"/>
                  </a:lnTo>
                  <a:lnTo>
                    <a:pt x="108" y="6"/>
                  </a:lnTo>
                  <a:lnTo>
                    <a:pt x="96" y="0"/>
                  </a:lnTo>
                  <a:lnTo>
                    <a:pt x="96" y="12"/>
                  </a:lnTo>
                  <a:lnTo>
                    <a:pt x="78" y="6"/>
                  </a:lnTo>
                  <a:lnTo>
                    <a:pt x="72" y="18"/>
                  </a:lnTo>
                  <a:lnTo>
                    <a:pt x="66" y="12"/>
                  </a:lnTo>
                  <a:lnTo>
                    <a:pt x="42" y="12"/>
                  </a:lnTo>
                  <a:lnTo>
                    <a:pt x="36" y="6"/>
                  </a:lnTo>
                  <a:lnTo>
                    <a:pt x="24" y="6"/>
                  </a:lnTo>
                  <a:lnTo>
                    <a:pt x="0" y="24"/>
                  </a:lnTo>
                  <a:lnTo>
                    <a:pt x="0" y="42"/>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54" name="Belarus">
              <a:hlinkClick r:id="rId6" action="ppaction://hlinksldjump"/>
            </p:cNvPr>
            <p:cNvSpPr>
              <a:spLocks/>
            </p:cNvSpPr>
            <p:nvPr/>
          </p:nvSpPr>
          <p:spPr bwMode="auto">
            <a:xfrm>
              <a:off x="6423025" y="3565525"/>
              <a:ext cx="606425" cy="393700"/>
            </a:xfrm>
            <a:custGeom>
              <a:avLst/>
              <a:gdLst>
                <a:gd name="T0" fmla="*/ 2147483647 w 570"/>
                <a:gd name="T1" fmla="*/ 2147483647 h 372"/>
                <a:gd name="T2" fmla="*/ 2147483647 w 570"/>
                <a:gd name="T3" fmla="*/ 2147483647 h 372"/>
                <a:gd name="T4" fmla="*/ 2147483647 w 570"/>
                <a:gd name="T5" fmla="*/ 2147483647 h 372"/>
                <a:gd name="T6" fmla="*/ 2147483647 w 570"/>
                <a:gd name="T7" fmla="*/ 2147483647 h 372"/>
                <a:gd name="T8" fmla="*/ 2147483647 w 570"/>
                <a:gd name="T9" fmla="*/ 2147483647 h 372"/>
                <a:gd name="T10" fmla="*/ 2147483647 w 570"/>
                <a:gd name="T11" fmla="*/ 2147483647 h 372"/>
                <a:gd name="T12" fmla="*/ 2147483647 w 570"/>
                <a:gd name="T13" fmla="*/ 2147483647 h 372"/>
                <a:gd name="T14" fmla="*/ 2147483647 w 570"/>
                <a:gd name="T15" fmla="*/ 2147483647 h 372"/>
                <a:gd name="T16" fmla="*/ 2147483647 w 570"/>
                <a:gd name="T17" fmla="*/ 2147483647 h 372"/>
                <a:gd name="T18" fmla="*/ 2147483647 w 570"/>
                <a:gd name="T19" fmla="*/ 2147483647 h 372"/>
                <a:gd name="T20" fmla="*/ 2147483647 w 570"/>
                <a:gd name="T21" fmla="*/ 2147483647 h 372"/>
                <a:gd name="T22" fmla="*/ 2147483647 w 570"/>
                <a:gd name="T23" fmla="*/ 2147483647 h 372"/>
                <a:gd name="T24" fmla="*/ 2147483647 w 570"/>
                <a:gd name="T25" fmla="*/ 2147483647 h 372"/>
                <a:gd name="T26" fmla="*/ 2147483647 w 570"/>
                <a:gd name="T27" fmla="*/ 2147483647 h 372"/>
                <a:gd name="T28" fmla="*/ 2147483647 w 570"/>
                <a:gd name="T29" fmla="*/ 2147483647 h 372"/>
                <a:gd name="T30" fmla="*/ 2147483647 w 570"/>
                <a:gd name="T31" fmla="*/ 2147483647 h 372"/>
                <a:gd name="T32" fmla="*/ 2147483647 w 570"/>
                <a:gd name="T33" fmla="*/ 2147483647 h 372"/>
                <a:gd name="T34" fmla="*/ 2147483647 w 570"/>
                <a:gd name="T35" fmla="*/ 2147483647 h 372"/>
                <a:gd name="T36" fmla="*/ 2147483647 w 570"/>
                <a:gd name="T37" fmla="*/ 2147483647 h 372"/>
                <a:gd name="T38" fmla="*/ 2147483647 w 570"/>
                <a:gd name="T39" fmla="*/ 2147483647 h 372"/>
                <a:gd name="T40" fmla="*/ 2147483647 w 570"/>
                <a:gd name="T41" fmla="*/ 2147483647 h 372"/>
                <a:gd name="T42" fmla="*/ 2147483647 w 570"/>
                <a:gd name="T43" fmla="*/ 2147483647 h 372"/>
                <a:gd name="T44" fmla="*/ 2147483647 w 570"/>
                <a:gd name="T45" fmla="*/ 2147483647 h 372"/>
                <a:gd name="T46" fmla="*/ 2147483647 w 570"/>
                <a:gd name="T47" fmla="*/ 2147483647 h 372"/>
                <a:gd name="T48" fmla="*/ 2147483647 w 570"/>
                <a:gd name="T49" fmla="*/ 2147483647 h 372"/>
                <a:gd name="T50" fmla="*/ 2147483647 w 570"/>
                <a:gd name="T51" fmla="*/ 2147483647 h 372"/>
                <a:gd name="T52" fmla="*/ 2147483647 w 570"/>
                <a:gd name="T53" fmla="*/ 2147483647 h 372"/>
                <a:gd name="T54" fmla="*/ 2147483647 w 570"/>
                <a:gd name="T55" fmla="*/ 2147483647 h 372"/>
                <a:gd name="T56" fmla="*/ 2147483647 w 570"/>
                <a:gd name="T57" fmla="*/ 0 h 372"/>
                <a:gd name="T58" fmla="*/ 2147483647 w 570"/>
                <a:gd name="T59" fmla="*/ 2147483647 h 372"/>
                <a:gd name="T60" fmla="*/ 2147483647 w 570"/>
                <a:gd name="T61" fmla="*/ 2147483647 h 372"/>
                <a:gd name="T62" fmla="*/ 2147483647 w 570"/>
                <a:gd name="T63" fmla="*/ 2147483647 h 372"/>
                <a:gd name="T64" fmla="*/ 2147483647 w 570"/>
                <a:gd name="T65" fmla="*/ 2147483647 h 372"/>
                <a:gd name="T66" fmla="*/ 2147483647 w 570"/>
                <a:gd name="T67" fmla="*/ 2147483647 h 372"/>
                <a:gd name="T68" fmla="*/ 2147483647 w 570"/>
                <a:gd name="T69" fmla="*/ 2147483647 h 372"/>
                <a:gd name="T70" fmla="*/ 2147483647 w 570"/>
                <a:gd name="T71" fmla="*/ 2147483647 h 372"/>
                <a:gd name="T72" fmla="*/ 2147483647 w 570"/>
                <a:gd name="T73" fmla="*/ 2147483647 h 372"/>
                <a:gd name="T74" fmla="*/ 2147483647 w 570"/>
                <a:gd name="T75" fmla="*/ 2147483647 h 372"/>
                <a:gd name="T76" fmla="*/ 2147483647 w 570"/>
                <a:gd name="T77" fmla="*/ 2147483647 h 372"/>
                <a:gd name="T78" fmla="*/ 2147483647 w 570"/>
                <a:gd name="T79" fmla="*/ 2147483647 h 372"/>
                <a:gd name="T80" fmla="*/ 2147483647 w 570"/>
                <a:gd name="T81" fmla="*/ 2147483647 h 372"/>
                <a:gd name="T82" fmla="*/ 2147483647 w 570"/>
                <a:gd name="T83" fmla="*/ 2147483647 h 372"/>
                <a:gd name="T84" fmla="*/ 2147483647 w 570"/>
                <a:gd name="T85" fmla="*/ 2147483647 h 372"/>
                <a:gd name="T86" fmla="*/ 2147483647 w 570"/>
                <a:gd name="T87" fmla="*/ 2147483647 h 372"/>
                <a:gd name="T88" fmla="*/ 2147483647 w 570"/>
                <a:gd name="T89" fmla="*/ 2147483647 h 372"/>
                <a:gd name="T90" fmla="*/ 2147483647 w 570"/>
                <a:gd name="T91" fmla="*/ 2147483647 h 372"/>
                <a:gd name="T92" fmla="*/ 2147483647 w 570"/>
                <a:gd name="T93" fmla="*/ 2147483647 h 372"/>
                <a:gd name="T94" fmla="*/ 2147483647 w 570"/>
                <a:gd name="T95" fmla="*/ 2147483647 h 372"/>
                <a:gd name="T96" fmla="*/ 2147483647 w 570"/>
                <a:gd name="T97" fmla="*/ 2147483647 h 3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372"/>
                <a:gd name="T149" fmla="*/ 570 w 570"/>
                <a:gd name="T150" fmla="*/ 372 h 3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372">
                  <a:moveTo>
                    <a:pt x="24" y="312"/>
                  </a:moveTo>
                  <a:lnTo>
                    <a:pt x="24" y="342"/>
                  </a:lnTo>
                  <a:lnTo>
                    <a:pt x="30" y="354"/>
                  </a:lnTo>
                  <a:lnTo>
                    <a:pt x="36" y="360"/>
                  </a:lnTo>
                  <a:lnTo>
                    <a:pt x="48" y="360"/>
                  </a:lnTo>
                  <a:lnTo>
                    <a:pt x="60" y="354"/>
                  </a:lnTo>
                  <a:lnTo>
                    <a:pt x="72" y="342"/>
                  </a:lnTo>
                  <a:lnTo>
                    <a:pt x="72" y="336"/>
                  </a:lnTo>
                  <a:lnTo>
                    <a:pt x="108" y="336"/>
                  </a:lnTo>
                  <a:lnTo>
                    <a:pt x="120" y="330"/>
                  </a:lnTo>
                  <a:lnTo>
                    <a:pt x="126" y="324"/>
                  </a:lnTo>
                  <a:lnTo>
                    <a:pt x="174" y="324"/>
                  </a:lnTo>
                  <a:lnTo>
                    <a:pt x="174" y="330"/>
                  </a:lnTo>
                  <a:lnTo>
                    <a:pt x="180" y="336"/>
                  </a:lnTo>
                  <a:lnTo>
                    <a:pt x="216" y="336"/>
                  </a:lnTo>
                  <a:lnTo>
                    <a:pt x="240" y="342"/>
                  </a:lnTo>
                  <a:lnTo>
                    <a:pt x="258" y="354"/>
                  </a:lnTo>
                  <a:lnTo>
                    <a:pt x="264" y="348"/>
                  </a:lnTo>
                  <a:lnTo>
                    <a:pt x="282" y="360"/>
                  </a:lnTo>
                  <a:lnTo>
                    <a:pt x="294" y="348"/>
                  </a:lnTo>
                  <a:lnTo>
                    <a:pt x="300" y="360"/>
                  </a:lnTo>
                  <a:lnTo>
                    <a:pt x="318" y="354"/>
                  </a:lnTo>
                  <a:lnTo>
                    <a:pt x="324" y="360"/>
                  </a:lnTo>
                  <a:lnTo>
                    <a:pt x="336" y="354"/>
                  </a:lnTo>
                  <a:lnTo>
                    <a:pt x="348" y="366"/>
                  </a:lnTo>
                  <a:lnTo>
                    <a:pt x="348" y="360"/>
                  </a:lnTo>
                  <a:lnTo>
                    <a:pt x="354" y="354"/>
                  </a:lnTo>
                  <a:lnTo>
                    <a:pt x="372" y="354"/>
                  </a:lnTo>
                  <a:lnTo>
                    <a:pt x="378" y="360"/>
                  </a:lnTo>
                  <a:lnTo>
                    <a:pt x="378" y="372"/>
                  </a:lnTo>
                  <a:lnTo>
                    <a:pt x="384" y="372"/>
                  </a:lnTo>
                  <a:lnTo>
                    <a:pt x="396" y="366"/>
                  </a:lnTo>
                  <a:lnTo>
                    <a:pt x="420" y="366"/>
                  </a:lnTo>
                  <a:lnTo>
                    <a:pt x="426" y="372"/>
                  </a:lnTo>
                  <a:lnTo>
                    <a:pt x="444" y="372"/>
                  </a:lnTo>
                  <a:lnTo>
                    <a:pt x="450" y="366"/>
                  </a:lnTo>
                  <a:lnTo>
                    <a:pt x="450" y="354"/>
                  </a:lnTo>
                  <a:lnTo>
                    <a:pt x="444" y="348"/>
                  </a:lnTo>
                  <a:lnTo>
                    <a:pt x="450" y="336"/>
                  </a:lnTo>
                  <a:lnTo>
                    <a:pt x="456" y="330"/>
                  </a:lnTo>
                  <a:lnTo>
                    <a:pt x="468" y="324"/>
                  </a:lnTo>
                  <a:lnTo>
                    <a:pt x="474" y="312"/>
                  </a:lnTo>
                  <a:lnTo>
                    <a:pt x="498" y="312"/>
                  </a:lnTo>
                  <a:lnTo>
                    <a:pt x="516" y="318"/>
                  </a:lnTo>
                  <a:lnTo>
                    <a:pt x="516" y="300"/>
                  </a:lnTo>
                  <a:lnTo>
                    <a:pt x="510" y="288"/>
                  </a:lnTo>
                  <a:lnTo>
                    <a:pt x="504" y="282"/>
                  </a:lnTo>
                  <a:lnTo>
                    <a:pt x="504" y="264"/>
                  </a:lnTo>
                  <a:lnTo>
                    <a:pt x="480" y="240"/>
                  </a:lnTo>
                  <a:lnTo>
                    <a:pt x="480" y="234"/>
                  </a:lnTo>
                  <a:lnTo>
                    <a:pt x="486" y="228"/>
                  </a:lnTo>
                  <a:lnTo>
                    <a:pt x="510" y="228"/>
                  </a:lnTo>
                  <a:lnTo>
                    <a:pt x="510" y="234"/>
                  </a:lnTo>
                  <a:lnTo>
                    <a:pt x="516" y="234"/>
                  </a:lnTo>
                  <a:lnTo>
                    <a:pt x="522" y="240"/>
                  </a:lnTo>
                  <a:lnTo>
                    <a:pt x="528" y="240"/>
                  </a:lnTo>
                  <a:lnTo>
                    <a:pt x="552" y="228"/>
                  </a:lnTo>
                  <a:lnTo>
                    <a:pt x="558" y="216"/>
                  </a:lnTo>
                  <a:lnTo>
                    <a:pt x="570" y="210"/>
                  </a:lnTo>
                  <a:lnTo>
                    <a:pt x="546" y="198"/>
                  </a:lnTo>
                  <a:lnTo>
                    <a:pt x="552" y="192"/>
                  </a:lnTo>
                  <a:lnTo>
                    <a:pt x="552" y="186"/>
                  </a:lnTo>
                  <a:lnTo>
                    <a:pt x="546" y="186"/>
                  </a:lnTo>
                  <a:lnTo>
                    <a:pt x="540" y="180"/>
                  </a:lnTo>
                  <a:lnTo>
                    <a:pt x="504" y="180"/>
                  </a:lnTo>
                  <a:lnTo>
                    <a:pt x="504" y="156"/>
                  </a:lnTo>
                  <a:lnTo>
                    <a:pt x="474" y="144"/>
                  </a:lnTo>
                  <a:lnTo>
                    <a:pt x="474" y="132"/>
                  </a:lnTo>
                  <a:lnTo>
                    <a:pt x="456" y="114"/>
                  </a:lnTo>
                  <a:lnTo>
                    <a:pt x="444" y="108"/>
                  </a:lnTo>
                  <a:lnTo>
                    <a:pt x="438" y="102"/>
                  </a:lnTo>
                  <a:lnTo>
                    <a:pt x="444" y="84"/>
                  </a:lnTo>
                  <a:lnTo>
                    <a:pt x="432" y="66"/>
                  </a:lnTo>
                  <a:lnTo>
                    <a:pt x="438" y="60"/>
                  </a:lnTo>
                  <a:lnTo>
                    <a:pt x="438" y="48"/>
                  </a:lnTo>
                  <a:lnTo>
                    <a:pt x="432" y="42"/>
                  </a:lnTo>
                  <a:lnTo>
                    <a:pt x="396" y="24"/>
                  </a:lnTo>
                  <a:lnTo>
                    <a:pt x="390" y="18"/>
                  </a:lnTo>
                  <a:lnTo>
                    <a:pt x="384" y="18"/>
                  </a:lnTo>
                  <a:lnTo>
                    <a:pt x="354" y="36"/>
                  </a:lnTo>
                  <a:lnTo>
                    <a:pt x="348" y="18"/>
                  </a:lnTo>
                  <a:lnTo>
                    <a:pt x="312" y="12"/>
                  </a:lnTo>
                  <a:lnTo>
                    <a:pt x="300" y="18"/>
                  </a:lnTo>
                  <a:lnTo>
                    <a:pt x="300" y="12"/>
                  </a:lnTo>
                  <a:lnTo>
                    <a:pt x="294" y="6"/>
                  </a:lnTo>
                  <a:lnTo>
                    <a:pt x="276" y="6"/>
                  </a:lnTo>
                  <a:lnTo>
                    <a:pt x="270" y="0"/>
                  </a:lnTo>
                  <a:lnTo>
                    <a:pt x="258" y="0"/>
                  </a:lnTo>
                  <a:lnTo>
                    <a:pt x="252" y="6"/>
                  </a:lnTo>
                  <a:lnTo>
                    <a:pt x="246" y="18"/>
                  </a:lnTo>
                  <a:lnTo>
                    <a:pt x="240" y="24"/>
                  </a:lnTo>
                  <a:lnTo>
                    <a:pt x="234" y="24"/>
                  </a:lnTo>
                  <a:lnTo>
                    <a:pt x="228" y="30"/>
                  </a:lnTo>
                  <a:lnTo>
                    <a:pt x="222" y="24"/>
                  </a:lnTo>
                  <a:lnTo>
                    <a:pt x="198" y="24"/>
                  </a:lnTo>
                  <a:lnTo>
                    <a:pt x="192" y="30"/>
                  </a:lnTo>
                  <a:lnTo>
                    <a:pt x="180" y="36"/>
                  </a:lnTo>
                  <a:lnTo>
                    <a:pt x="174" y="42"/>
                  </a:lnTo>
                  <a:lnTo>
                    <a:pt x="174" y="54"/>
                  </a:lnTo>
                  <a:lnTo>
                    <a:pt x="192" y="72"/>
                  </a:lnTo>
                  <a:lnTo>
                    <a:pt x="186" y="78"/>
                  </a:lnTo>
                  <a:lnTo>
                    <a:pt x="168" y="78"/>
                  </a:lnTo>
                  <a:lnTo>
                    <a:pt x="162" y="72"/>
                  </a:lnTo>
                  <a:lnTo>
                    <a:pt x="156" y="72"/>
                  </a:lnTo>
                  <a:lnTo>
                    <a:pt x="162" y="90"/>
                  </a:lnTo>
                  <a:lnTo>
                    <a:pt x="144" y="90"/>
                  </a:lnTo>
                  <a:lnTo>
                    <a:pt x="138" y="96"/>
                  </a:lnTo>
                  <a:lnTo>
                    <a:pt x="138" y="102"/>
                  </a:lnTo>
                  <a:lnTo>
                    <a:pt x="144" y="114"/>
                  </a:lnTo>
                  <a:lnTo>
                    <a:pt x="144" y="120"/>
                  </a:lnTo>
                  <a:lnTo>
                    <a:pt x="132" y="120"/>
                  </a:lnTo>
                  <a:lnTo>
                    <a:pt x="132" y="126"/>
                  </a:lnTo>
                  <a:lnTo>
                    <a:pt x="138" y="132"/>
                  </a:lnTo>
                  <a:lnTo>
                    <a:pt x="138" y="144"/>
                  </a:lnTo>
                  <a:lnTo>
                    <a:pt x="144" y="150"/>
                  </a:lnTo>
                  <a:lnTo>
                    <a:pt x="144" y="156"/>
                  </a:lnTo>
                  <a:lnTo>
                    <a:pt x="132" y="156"/>
                  </a:lnTo>
                  <a:lnTo>
                    <a:pt x="138" y="150"/>
                  </a:lnTo>
                  <a:lnTo>
                    <a:pt x="138" y="144"/>
                  </a:lnTo>
                  <a:lnTo>
                    <a:pt x="120" y="144"/>
                  </a:lnTo>
                  <a:lnTo>
                    <a:pt x="108" y="150"/>
                  </a:lnTo>
                  <a:lnTo>
                    <a:pt x="102" y="156"/>
                  </a:lnTo>
                  <a:lnTo>
                    <a:pt x="96" y="168"/>
                  </a:lnTo>
                  <a:lnTo>
                    <a:pt x="84" y="156"/>
                  </a:lnTo>
                  <a:lnTo>
                    <a:pt x="84" y="174"/>
                  </a:lnTo>
                  <a:lnTo>
                    <a:pt x="54" y="174"/>
                  </a:lnTo>
                  <a:lnTo>
                    <a:pt x="54" y="168"/>
                  </a:lnTo>
                  <a:lnTo>
                    <a:pt x="48" y="162"/>
                  </a:lnTo>
                  <a:lnTo>
                    <a:pt x="42" y="162"/>
                  </a:lnTo>
                  <a:lnTo>
                    <a:pt x="30" y="168"/>
                  </a:lnTo>
                  <a:lnTo>
                    <a:pt x="18" y="168"/>
                  </a:lnTo>
                  <a:lnTo>
                    <a:pt x="12" y="174"/>
                  </a:lnTo>
                  <a:lnTo>
                    <a:pt x="6" y="174"/>
                  </a:lnTo>
                  <a:lnTo>
                    <a:pt x="12" y="186"/>
                  </a:lnTo>
                  <a:lnTo>
                    <a:pt x="18" y="192"/>
                  </a:lnTo>
                  <a:lnTo>
                    <a:pt x="18" y="204"/>
                  </a:lnTo>
                  <a:lnTo>
                    <a:pt x="24" y="210"/>
                  </a:lnTo>
                  <a:lnTo>
                    <a:pt x="36" y="234"/>
                  </a:lnTo>
                  <a:lnTo>
                    <a:pt x="42" y="240"/>
                  </a:lnTo>
                  <a:lnTo>
                    <a:pt x="42" y="246"/>
                  </a:lnTo>
                  <a:lnTo>
                    <a:pt x="36" y="252"/>
                  </a:lnTo>
                  <a:lnTo>
                    <a:pt x="36" y="264"/>
                  </a:lnTo>
                  <a:lnTo>
                    <a:pt x="12" y="270"/>
                  </a:lnTo>
                  <a:lnTo>
                    <a:pt x="12" y="288"/>
                  </a:lnTo>
                  <a:lnTo>
                    <a:pt x="0" y="288"/>
                  </a:lnTo>
                  <a:lnTo>
                    <a:pt x="0" y="294"/>
                  </a:lnTo>
                  <a:lnTo>
                    <a:pt x="6" y="300"/>
                  </a:lnTo>
                  <a:lnTo>
                    <a:pt x="12" y="300"/>
                  </a:lnTo>
                  <a:lnTo>
                    <a:pt x="24" y="312"/>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55" name="Austria">
              <a:hlinkClick r:id="rId6" action="ppaction://hlinksldjump"/>
            </p:cNvPr>
            <p:cNvSpPr>
              <a:spLocks/>
            </p:cNvSpPr>
            <p:nvPr/>
          </p:nvSpPr>
          <p:spPr bwMode="auto">
            <a:xfrm>
              <a:off x="5541963" y="4151313"/>
              <a:ext cx="485775" cy="215900"/>
            </a:xfrm>
            <a:custGeom>
              <a:avLst/>
              <a:gdLst>
                <a:gd name="T0" fmla="*/ 2147483647 w 456"/>
                <a:gd name="T1" fmla="*/ 2147483647 h 204"/>
                <a:gd name="T2" fmla="*/ 2147483647 w 456"/>
                <a:gd name="T3" fmla="*/ 2147483647 h 204"/>
                <a:gd name="T4" fmla="*/ 2147483647 w 456"/>
                <a:gd name="T5" fmla="*/ 2147483647 h 204"/>
                <a:gd name="T6" fmla="*/ 2147483647 w 456"/>
                <a:gd name="T7" fmla="*/ 2147483647 h 204"/>
                <a:gd name="T8" fmla="*/ 2147483647 w 456"/>
                <a:gd name="T9" fmla="*/ 2147483647 h 204"/>
                <a:gd name="T10" fmla="*/ 2147483647 w 456"/>
                <a:gd name="T11" fmla="*/ 2147483647 h 204"/>
                <a:gd name="T12" fmla="*/ 2147483647 w 456"/>
                <a:gd name="T13" fmla="*/ 2147483647 h 204"/>
                <a:gd name="T14" fmla="*/ 2147483647 w 456"/>
                <a:gd name="T15" fmla="*/ 0 h 204"/>
                <a:gd name="T16" fmla="*/ 2147483647 w 456"/>
                <a:gd name="T17" fmla="*/ 2147483647 h 204"/>
                <a:gd name="T18" fmla="*/ 2147483647 w 456"/>
                <a:gd name="T19" fmla="*/ 2147483647 h 204"/>
                <a:gd name="T20" fmla="*/ 2147483647 w 456"/>
                <a:gd name="T21" fmla="*/ 2147483647 h 204"/>
                <a:gd name="T22" fmla="*/ 2147483647 w 456"/>
                <a:gd name="T23" fmla="*/ 2147483647 h 204"/>
                <a:gd name="T24" fmla="*/ 2147483647 w 456"/>
                <a:gd name="T25" fmla="*/ 2147483647 h 204"/>
                <a:gd name="T26" fmla="*/ 2147483647 w 456"/>
                <a:gd name="T27" fmla="*/ 2147483647 h 204"/>
                <a:gd name="T28" fmla="*/ 2147483647 w 456"/>
                <a:gd name="T29" fmla="*/ 2147483647 h 204"/>
                <a:gd name="T30" fmla="*/ 2147483647 w 456"/>
                <a:gd name="T31" fmla="*/ 2147483647 h 204"/>
                <a:gd name="T32" fmla="*/ 2147483647 w 456"/>
                <a:gd name="T33" fmla="*/ 2147483647 h 204"/>
                <a:gd name="T34" fmla="*/ 2147483647 w 456"/>
                <a:gd name="T35" fmla="*/ 2147483647 h 204"/>
                <a:gd name="T36" fmla="*/ 2147483647 w 456"/>
                <a:gd name="T37" fmla="*/ 2147483647 h 204"/>
                <a:gd name="T38" fmla="*/ 2147483647 w 456"/>
                <a:gd name="T39" fmla="*/ 2147483647 h 204"/>
                <a:gd name="T40" fmla="*/ 2147483647 w 456"/>
                <a:gd name="T41" fmla="*/ 2147483647 h 204"/>
                <a:gd name="T42" fmla="*/ 2147483647 w 456"/>
                <a:gd name="T43" fmla="*/ 2147483647 h 204"/>
                <a:gd name="T44" fmla="*/ 2147483647 w 456"/>
                <a:gd name="T45" fmla="*/ 2147483647 h 204"/>
                <a:gd name="T46" fmla="*/ 2147483647 w 456"/>
                <a:gd name="T47" fmla="*/ 2147483647 h 204"/>
                <a:gd name="T48" fmla="*/ 2147483647 w 456"/>
                <a:gd name="T49" fmla="*/ 2147483647 h 204"/>
                <a:gd name="T50" fmla="*/ 2147483647 w 456"/>
                <a:gd name="T51" fmla="*/ 2147483647 h 204"/>
                <a:gd name="T52" fmla="*/ 2147483647 w 456"/>
                <a:gd name="T53" fmla="*/ 2147483647 h 204"/>
                <a:gd name="T54" fmla="*/ 0 w 456"/>
                <a:gd name="T55" fmla="*/ 2147483647 h 204"/>
                <a:gd name="T56" fmla="*/ 2147483647 w 456"/>
                <a:gd name="T57" fmla="*/ 2147483647 h 204"/>
                <a:gd name="T58" fmla="*/ 2147483647 w 456"/>
                <a:gd name="T59" fmla="*/ 2147483647 h 204"/>
                <a:gd name="T60" fmla="*/ 2147483647 w 456"/>
                <a:gd name="T61" fmla="*/ 2147483647 h 204"/>
                <a:gd name="T62" fmla="*/ 2147483647 w 456"/>
                <a:gd name="T63" fmla="*/ 2147483647 h 204"/>
                <a:gd name="T64" fmla="*/ 2147483647 w 456"/>
                <a:gd name="T65" fmla="*/ 2147483647 h 204"/>
                <a:gd name="T66" fmla="*/ 2147483647 w 456"/>
                <a:gd name="T67" fmla="*/ 2147483647 h 204"/>
                <a:gd name="T68" fmla="*/ 2147483647 w 456"/>
                <a:gd name="T69" fmla="*/ 2147483647 h 204"/>
                <a:gd name="T70" fmla="*/ 2147483647 w 456"/>
                <a:gd name="T71" fmla="*/ 2147483647 h 204"/>
                <a:gd name="T72" fmla="*/ 2147483647 w 456"/>
                <a:gd name="T73" fmla="*/ 2147483647 h 204"/>
                <a:gd name="T74" fmla="*/ 2147483647 w 456"/>
                <a:gd name="T75" fmla="*/ 2147483647 h 204"/>
                <a:gd name="T76" fmla="*/ 2147483647 w 456"/>
                <a:gd name="T77" fmla="*/ 2147483647 h 204"/>
                <a:gd name="T78" fmla="*/ 2147483647 w 456"/>
                <a:gd name="T79" fmla="*/ 2147483647 h 204"/>
                <a:gd name="T80" fmla="*/ 2147483647 w 456"/>
                <a:gd name="T81" fmla="*/ 2147483647 h 204"/>
                <a:gd name="T82" fmla="*/ 2147483647 w 456"/>
                <a:gd name="T83" fmla="*/ 2147483647 h 204"/>
                <a:gd name="T84" fmla="*/ 2147483647 w 456"/>
                <a:gd name="T85" fmla="*/ 2147483647 h 204"/>
                <a:gd name="T86" fmla="*/ 2147483647 w 456"/>
                <a:gd name="T87" fmla="*/ 2147483647 h 204"/>
                <a:gd name="T88" fmla="*/ 2147483647 w 456"/>
                <a:gd name="T89" fmla="*/ 2147483647 h 204"/>
                <a:gd name="T90" fmla="*/ 2147483647 w 456"/>
                <a:gd name="T91" fmla="*/ 214748364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204"/>
                <a:gd name="T140" fmla="*/ 456 w 456"/>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204">
                  <a:moveTo>
                    <a:pt x="456" y="102"/>
                  </a:moveTo>
                  <a:lnTo>
                    <a:pt x="456" y="60"/>
                  </a:lnTo>
                  <a:lnTo>
                    <a:pt x="450" y="60"/>
                  </a:lnTo>
                  <a:lnTo>
                    <a:pt x="450" y="48"/>
                  </a:lnTo>
                  <a:lnTo>
                    <a:pt x="456" y="24"/>
                  </a:lnTo>
                  <a:lnTo>
                    <a:pt x="444" y="18"/>
                  </a:lnTo>
                  <a:lnTo>
                    <a:pt x="438" y="18"/>
                  </a:lnTo>
                  <a:lnTo>
                    <a:pt x="432" y="12"/>
                  </a:lnTo>
                  <a:lnTo>
                    <a:pt x="420" y="12"/>
                  </a:lnTo>
                  <a:lnTo>
                    <a:pt x="414" y="18"/>
                  </a:lnTo>
                  <a:lnTo>
                    <a:pt x="402" y="24"/>
                  </a:lnTo>
                  <a:lnTo>
                    <a:pt x="390" y="12"/>
                  </a:lnTo>
                  <a:lnTo>
                    <a:pt x="378" y="18"/>
                  </a:lnTo>
                  <a:lnTo>
                    <a:pt x="366" y="6"/>
                  </a:lnTo>
                  <a:lnTo>
                    <a:pt x="354" y="0"/>
                  </a:lnTo>
                  <a:lnTo>
                    <a:pt x="336" y="0"/>
                  </a:lnTo>
                  <a:lnTo>
                    <a:pt x="330" y="6"/>
                  </a:lnTo>
                  <a:lnTo>
                    <a:pt x="324" y="18"/>
                  </a:lnTo>
                  <a:lnTo>
                    <a:pt x="318" y="18"/>
                  </a:lnTo>
                  <a:lnTo>
                    <a:pt x="318" y="36"/>
                  </a:lnTo>
                  <a:lnTo>
                    <a:pt x="306" y="30"/>
                  </a:lnTo>
                  <a:lnTo>
                    <a:pt x="300" y="30"/>
                  </a:lnTo>
                  <a:lnTo>
                    <a:pt x="288" y="36"/>
                  </a:lnTo>
                  <a:lnTo>
                    <a:pt x="276" y="36"/>
                  </a:lnTo>
                  <a:lnTo>
                    <a:pt x="258" y="18"/>
                  </a:lnTo>
                  <a:lnTo>
                    <a:pt x="252" y="36"/>
                  </a:lnTo>
                  <a:lnTo>
                    <a:pt x="234" y="36"/>
                  </a:lnTo>
                  <a:lnTo>
                    <a:pt x="240" y="48"/>
                  </a:lnTo>
                  <a:lnTo>
                    <a:pt x="240" y="66"/>
                  </a:lnTo>
                  <a:lnTo>
                    <a:pt x="234" y="66"/>
                  </a:lnTo>
                  <a:lnTo>
                    <a:pt x="228" y="60"/>
                  </a:lnTo>
                  <a:lnTo>
                    <a:pt x="210" y="60"/>
                  </a:lnTo>
                  <a:lnTo>
                    <a:pt x="204" y="66"/>
                  </a:lnTo>
                  <a:lnTo>
                    <a:pt x="204" y="72"/>
                  </a:lnTo>
                  <a:lnTo>
                    <a:pt x="198" y="78"/>
                  </a:lnTo>
                  <a:lnTo>
                    <a:pt x="198" y="84"/>
                  </a:lnTo>
                  <a:lnTo>
                    <a:pt x="210" y="84"/>
                  </a:lnTo>
                  <a:lnTo>
                    <a:pt x="210" y="126"/>
                  </a:lnTo>
                  <a:lnTo>
                    <a:pt x="204" y="126"/>
                  </a:lnTo>
                  <a:lnTo>
                    <a:pt x="192" y="114"/>
                  </a:lnTo>
                  <a:lnTo>
                    <a:pt x="174" y="108"/>
                  </a:lnTo>
                  <a:lnTo>
                    <a:pt x="162" y="102"/>
                  </a:lnTo>
                  <a:lnTo>
                    <a:pt x="144" y="114"/>
                  </a:lnTo>
                  <a:lnTo>
                    <a:pt x="126" y="114"/>
                  </a:lnTo>
                  <a:lnTo>
                    <a:pt x="108" y="126"/>
                  </a:lnTo>
                  <a:lnTo>
                    <a:pt x="102" y="132"/>
                  </a:lnTo>
                  <a:lnTo>
                    <a:pt x="84" y="132"/>
                  </a:lnTo>
                  <a:lnTo>
                    <a:pt x="66" y="114"/>
                  </a:lnTo>
                  <a:lnTo>
                    <a:pt x="48" y="114"/>
                  </a:lnTo>
                  <a:lnTo>
                    <a:pt x="48" y="126"/>
                  </a:lnTo>
                  <a:lnTo>
                    <a:pt x="42" y="132"/>
                  </a:lnTo>
                  <a:lnTo>
                    <a:pt x="30" y="132"/>
                  </a:lnTo>
                  <a:lnTo>
                    <a:pt x="30" y="126"/>
                  </a:lnTo>
                  <a:lnTo>
                    <a:pt x="24" y="120"/>
                  </a:lnTo>
                  <a:lnTo>
                    <a:pt x="0" y="120"/>
                  </a:lnTo>
                  <a:lnTo>
                    <a:pt x="0" y="156"/>
                  </a:lnTo>
                  <a:lnTo>
                    <a:pt x="18" y="156"/>
                  </a:lnTo>
                  <a:lnTo>
                    <a:pt x="18" y="174"/>
                  </a:lnTo>
                  <a:lnTo>
                    <a:pt x="24" y="174"/>
                  </a:lnTo>
                  <a:lnTo>
                    <a:pt x="42" y="156"/>
                  </a:lnTo>
                  <a:lnTo>
                    <a:pt x="48" y="156"/>
                  </a:lnTo>
                  <a:lnTo>
                    <a:pt x="60" y="168"/>
                  </a:lnTo>
                  <a:lnTo>
                    <a:pt x="60" y="174"/>
                  </a:lnTo>
                  <a:lnTo>
                    <a:pt x="72" y="174"/>
                  </a:lnTo>
                  <a:lnTo>
                    <a:pt x="84" y="180"/>
                  </a:lnTo>
                  <a:lnTo>
                    <a:pt x="96" y="162"/>
                  </a:lnTo>
                  <a:lnTo>
                    <a:pt x="138" y="162"/>
                  </a:lnTo>
                  <a:lnTo>
                    <a:pt x="138" y="156"/>
                  </a:lnTo>
                  <a:lnTo>
                    <a:pt x="144" y="150"/>
                  </a:lnTo>
                  <a:lnTo>
                    <a:pt x="162" y="150"/>
                  </a:lnTo>
                  <a:lnTo>
                    <a:pt x="168" y="156"/>
                  </a:lnTo>
                  <a:lnTo>
                    <a:pt x="168" y="174"/>
                  </a:lnTo>
                  <a:lnTo>
                    <a:pt x="180" y="174"/>
                  </a:lnTo>
                  <a:lnTo>
                    <a:pt x="186" y="192"/>
                  </a:lnTo>
                  <a:lnTo>
                    <a:pt x="240" y="192"/>
                  </a:lnTo>
                  <a:lnTo>
                    <a:pt x="240" y="204"/>
                  </a:lnTo>
                  <a:lnTo>
                    <a:pt x="258" y="204"/>
                  </a:lnTo>
                  <a:lnTo>
                    <a:pt x="264" y="198"/>
                  </a:lnTo>
                  <a:lnTo>
                    <a:pt x="282" y="198"/>
                  </a:lnTo>
                  <a:lnTo>
                    <a:pt x="288" y="204"/>
                  </a:lnTo>
                  <a:lnTo>
                    <a:pt x="318" y="204"/>
                  </a:lnTo>
                  <a:lnTo>
                    <a:pt x="318" y="192"/>
                  </a:lnTo>
                  <a:lnTo>
                    <a:pt x="366" y="192"/>
                  </a:lnTo>
                  <a:lnTo>
                    <a:pt x="378" y="186"/>
                  </a:lnTo>
                  <a:lnTo>
                    <a:pt x="402" y="192"/>
                  </a:lnTo>
                  <a:lnTo>
                    <a:pt x="414" y="156"/>
                  </a:lnTo>
                  <a:lnTo>
                    <a:pt x="432" y="156"/>
                  </a:lnTo>
                  <a:lnTo>
                    <a:pt x="432" y="132"/>
                  </a:lnTo>
                  <a:lnTo>
                    <a:pt x="444" y="114"/>
                  </a:lnTo>
                  <a:lnTo>
                    <a:pt x="432" y="114"/>
                  </a:lnTo>
                  <a:lnTo>
                    <a:pt x="438" y="102"/>
                  </a:lnTo>
                  <a:lnTo>
                    <a:pt x="456" y="102"/>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56" name="Andorra">
              <a:hlinkClick r:id="rId7" action="ppaction://hlinksldjump"/>
            </p:cNvPr>
            <p:cNvSpPr>
              <a:spLocks/>
            </p:cNvSpPr>
            <p:nvPr/>
          </p:nvSpPr>
          <p:spPr bwMode="auto">
            <a:xfrm>
              <a:off x="4976813" y="4686300"/>
              <a:ext cx="33337" cy="17463"/>
            </a:xfrm>
            <a:custGeom>
              <a:avLst/>
              <a:gdLst>
                <a:gd name="T0" fmla="*/ 2147483647 w 30"/>
                <a:gd name="T1" fmla="*/ 2147483647 h 18"/>
                <a:gd name="T2" fmla="*/ 2147483647 w 30"/>
                <a:gd name="T3" fmla="*/ 2147483647 h 18"/>
                <a:gd name="T4" fmla="*/ 2147483647 w 30"/>
                <a:gd name="T5" fmla="*/ 2147483647 h 18"/>
                <a:gd name="T6" fmla="*/ 2147483647 w 30"/>
                <a:gd name="T7" fmla="*/ 0 h 18"/>
                <a:gd name="T8" fmla="*/ 0 w 30"/>
                <a:gd name="T9" fmla="*/ 0 h 18"/>
                <a:gd name="T10" fmla="*/ 2147483647 w 30"/>
                <a:gd name="T11" fmla="*/ 2147483647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6" y="18"/>
                  </a:moveTo>
                  <a:lnTo>
                    <a:pt x="18" y="12"/>
                  </a:lnTo>
                  <a:lnTo>
                    <a:pt x="30" y="12"/>
                  </a:lnTo>
                  <a:lnTo>
                    <a:pt x="30" y="0"/>
                  </a:lnTo>
                  <a:lnTo>
                    <a:pt x="0" y="0"/>
                  </a:lnTo>
                  <a:lnTo>
                    <a:pt x="6" y="18"/>
                  </a:lnTo>
                  <a:close/>
                </a:path>
              </a:pathLst>
            </a:custGeom>
            <a:grp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57" name="Albania"/>
            <p:cNvSpPr>
              <a:spLocks/>
            </p:cNvSpPr>
            <p:nvPr/>
          </p:nvSpPr>
          <p:spPr bwMode="auto">
            <a:xfrm>
              <a:off x="6186488" y="4686300"/>
              <a:ext cx="152400" cy="261938"/>
            </a:xfrm>
            <a:custGeom>
              <a:avLst/>
              <a:gdLst>
                <a:gd name="T0" fmla="*/ 2147483647 w 144"/>
                <a:gd name="T1" fmla="*/ 2147483647 h 246"/>
                <a:gd name="T2" fmla="*/ 2147483647 w 144"/>
                <a:gd name="T3" fmla="*/ 2147483647 h 246"/>
                <a:gd name="T4" fmla="*/ 2147483647 w 144"/>
                <a:gd name="T5" fmla="*/ 2147483647 h 246"/>
                <a:gd name="T6" fmla="*/ 2147483647 w 144"/>
                <a:gd name="T7" fmla="*/ 2147483647 h 246"/>
                <a:gd name="T8" fmla="*/ 2147483647 w 144"/>
                <a:gd name="T9" fmla="*/ 2147483647 h 246"/>
                <a:gd name="T10" fmla="*/ 2147483647 w 144"/>
                <a:gd name="T11" fmla="*/ 2147483647 h 246"/>
                <a:gd name="T12" fmla="*/ 2147483647 w 144"/>
                <a:gd name="T13" fmla="*/ 2147483647 h 246"/>
                <a:gd name="T14" fmla="*/ 2147483647 w 144"/>
                <a:gd name="T15" fmla="*/ 2147483647 h 246"/>
                <a:gd name="T16" fmla="*/ 2147483647 w 144"/>
                <a:gd name="T17" fmla="*/ 2147483647 h 246"/>
                <a:gd name="T18" fmla="*/ 2147483647 w 144"/>
                <a:gd name="T19" fmla="*/ 2147483647 h 246"/>
                <a:gd name="T20" fmla="*/ 2147483647 w 144"/>
                <a:gd name="T21" fmla="*/ 2147483647 h 246"/>
                <a:gd name="T22" fmla="*/ 2147483647 w 144"/>
                <a:gd name="T23" fmla="*/ 2147483647 h 246"/>
                <a:gd name="T24" fmla="*/ 2147483647 w 144"/>
                <a:gd name="T25" fmla="*/ 2147483647 h 246"/>
                <a:gd name="T26" fmla="*/ 2147483647 w 144"/>
                <a:gd name="T27" fmla="*/ 2147483647 h 246"/>
                <a:gd name="T28" fmla="*/ 2147483647 w 144"/>
                <a:gd name="T29" fmla="*/ 2147483647 h 246"/>
                <a:gd name="T30" fmla="*/ 2147483647 w 144"/>
                <a:gd name="T31" fmla="*/ 2147483647 h 246"/>
                <a:gd name="T32" fmla="*/ 2147483647 w 144"/>
                <a:gd name="T33" fmla="*/ 2147483647 h 246"/>
                <a:gd name="T34" fmla="*/ 2147483647 w 144"/>
                <a:gd name="T35" fmla="*/ 2147483647 h 246"/>
                <a:gd name="T36" fmla="*/ 2147483647 w 144"/>
                <a:gd name="T37" fmla="*/ 2147483647 h 246"/>
                <a:gd name="T38" fmla="*/ 2147483647 w 144"/>
                <a:gd name="T39" fmla="*/ 0 h 246"/>
                <a:gd name="T40" fmla="*/ 2147483647 w 144"/>
                <a:gd name="T41" fmla="*/ 2147483647 h 246"/>
                <a:gd name="T42" fmla="*/ 2147483647 w 144"/>
                <a:gd name="T43" fmla="*/ 2147483647 h 246"/>
                <a:gd name="T44" fmla="*/ 0 w 144"/>
                <a:gd name="T45" fmla="*/ 2147483647 h 246"/>
                <a:gd name="T46" fmla="*/ 2147483647 w 144"/>
                <a:gd name="T47" fmla="*/ 2147483647 h 246"/>
                <a:gd name="T48" fmla="*/ 2147483647 w 144"/>
                <a:gd name="T49" fmla="*/ 2147483647 h 246"/>
                <a:gd name="T50" fmla="*/ 2147483647 w 144"/>
                <a:gd name="T51" fmla="*/ 2147483647 h 246"/>
                <a:gd name="T52" fmla="*/ 2147483647 w 144"/>
                <a:gd name="T53" fmla="*/ 2147483647 h 246"/>
                <a:gd name="T54" fmla="*/ 2147483647 w 144"/>
                <a:gd name="T55" fmla="*/ 2147483647 h 246"/>
                <a:gd name="T56" fmla="*/ 2147483647 w 144"/>
                <a:gd name="T57" fmla="*/ 2147483647 h 246"/>
                <a:gd name="T58" fmla="*/ 2147483647 w 144"/>
                <a:gd name="T59" fmla="*/ 2147483647 h 246"/>
                <a:gd name="T60" fmla="*/ 2147483647 w 144"/>
                <a:gd name="T61" fmla="*/ 2147483647 h 246"/>
                <a:gd name="T62" fmla="*/ 2147483647 w 144"/>
                <a:gd name="T63" fmla="*/ 2147483647 h 246"/>
                <a:gd name="T64" fmla="*/ 2147483647 w 144"/>
                <a:gd name="T65" fmla="*/ 2147483647 h 246"/>
                <a:gd name="T66" fmla="*/ 2147483647 w 144"/>
                <a:gd name="T67" fmla="*/ 2147483647 h 246"/>
                <a:gd name="T68" fmla="*/ 2147483647 w 144"/>
                <a:gd name="T69" fmla="*/ 2147483647 h 246"/>
                <a:gd name="T70" fmla="*/ 2147483647 w 144"/>
                <a:gd name="T71" fmla="*/ 2147483647 h 246"/>
                <a:gd name="T72" fmla="*/ 2147483647 w 144"/>
                <a:gd name="T73" fmla="*/ 2147483647 h 246"/>
                <a:gd name="T74" fmla="*/ 2147483647 w 144"/>
                <a:gd name="T75" fmla="*/ 2147483647 h 246"/>
                <a:gd name="T76" fmla="*/ 2147483647 w 144"/>
                <a:gd name="T77" fmla="*/ 2147483647 h 246"/>
                <a:gd name="T78" fmla="*/ 2147483647 w 144"/>
                <a:gd name="T79" fmla="*/ 2147483647 h 246"/>
                <a:gd name="T80" fmla="*/ 2147483647 w 144"/>
                <a:gd name="T81" fmla="*/ 2147483647 h 246"/>
                <a:gd name="T82" fmla="*/ 2147483647 w 144"/>
                <a:gd name="T83" fmla="*/ 2147483647 h 246"/>
                <a:gd name="T84" fmla="*/ 2147483647 w 144"/>
                <a:gd name="T85" fmla="*/ 2147483647 h 246"/>
                <a:gd name="T86" fmla="*/ 2147483647 w 144"/>
                <a:gd name="T87" fmla="*/ 2147483647 h 246"/>
                <a:gd name="T88" fmla="*/ 2147483647 w 144"/>
                <a:gd name="T89" fmla="*/ 2147483647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246"/>
                <a:gd name="T137" fmla="*/ 144 w 144"/>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246">
                  <a:moveTo>
                    <a:pt x="96" y="210"/>
                  </a:moveTo>
                  <a:lnTo>
                    <a:pt x="96" y="204"/>
                  </a:lnTo>
                  <a:lnTo>
                    <a:pt x="108" y="204"/>
                  </a:lnTo>
                  <a:lnTo>
                    <a:pt x="120" y="198"/>
                  </a:lnTo>
                  <a:lnTo>
                    <a:pt x="120" y="174"/>
                  </a:lnTo>
                  <a:lnTo>
                    <a:pt x="138" y="174"/>
                  </a:lnTo>
                  <a:lnTo>
                    <a:pt x="144" y="168"/>
                  </a:lnTo>
                  <a:lnTo>
                    <a:pt x="144" y="138"/>
                  </a:lnTo>
                  <a:lnTo>
                    <a:pt x="120" y="144"/>
                  </a:lnTo>
                  <a:lnTo>
                    <a:pt x="120" y="126"/>
                  </a:lnTo>
                  <a:lnTo>
                    <a:pt x="114" y="126"/>
                  </a:lnTo>
                  <a:lnTo>
                    <a:pt x="108" y="120"/>
                  </a:lnTo>
                  <a:lnTo>
                    <a:pt x="108" y="96"/>
                  </a:lnTo>
                  <a:lnTo>
                    <a:pt x="102" y="84"/>
                  </a:lnTo>
                  <a:lnTo>
                    <a:pt x="102" y="42"/>
                  </a:lnTo>
                  <a:lnTo>
                    <a:pt x="96" y="24"/>
                  </a:lnTo>
                  <a:lnTo>
                    <a:pt x="84" y="24"/>
                  </a:lnTo>
                  <a:lnTo>
                    <a:pt x="72" y="6"/>
                  </a:lnTo>
                  <a:lnTo>
                    <a:pt x="66" y="12"/>
                  </a:lnTo>
                  <a:lnTo>
                    <a:pt x="36" y="0"/>
                  </a:lnTo>
                  <a:lnTo>
                    <a:pt x="36" y="18"/>
                  </a:lnTo>
                  <a:lnTo>
                    <a:pt x="24" y="24"/>
                  </a:lnTo>
                  <a:lnTo>
                    <a:pt x="0" y="24"/>
                  </a:lnTo>
                  <a:lnTo>
                    <a:pt x="18" y="36"/>
                  </a:lnTo>
                  <a:lnTo>
                    <a:pt x="24" y="30"/>
                  </a:lnTo>
                  <a:lnTo>
                    <a:pt x="30" y="48"/>
                  </a:lnTo>
                  <a:lnTo>
                    <a:pt x="18" y="60"/>
                  </a:lnTo>
                  <a:lnTo>
                    <a:pt x="24" y="66"/>
                  </a:lnTo>
                  <a:lnTo>
                    <a:pt x="48" y="66"/>
                  </a:lnTo>
                  <a:lnTo>
                    <a:pt x="48" y="84"/>
                  </a:lnTo>
                  <a:lnTo>
                    <a:pt x="42" y="96"/>
                  </a:lnTo>
                  <a:lnTo>
                    <a:pt x="42" y="114"/>
                  </a:lnTo>
                  <a:lnTo>
                    <a:pt x="36" y="132"/>
                  </a:lnTo>
                  <a:lnTo>
                    <a:pt x="36" y="156"/>
                  </a:lnTo>
                  <a:lnTo>
                    <a:pt x="24" y="180"/>
                  </a:lnTo>
                  <a:lnTo>
                    <a:pt x="24" y="186"/>
                  </a:lnTo>
                  <a:lnTo>
                    <a:pt x="42" y="204"/>
                  </a:lnTo>
                  <a:lnTo>
                    <a:pt x="54" y="210"/>
                  </a:lnTo>
                  <a:lnTo>
                    <a:pt x="60" y="216"/>
                  </a:lnTo>
                  <a:lnTo>
                    <a:pt x="60" y="234"/>
                  </a:lnTo>
                  <a:lnTo>
                    <a:pt x="66" y="240"/>
                  </a:lnTo>
                  <a:lnTo>
                    <a:pt x="84" y="240"/>
                  </a:lnTo>
                  <a:lnTo>
                    <a:pt x="90" y="246"/>
                  </a:lnTo>
                  <a:lnTo>
                    <a:pt x="96" y="246"/>
                  </a:lnTo>
                  <a:lnTo>
                    <a:pt x="96" y="210"/>
                  </a:lnTo>
                  <a:close/>
                </a:path>
              </a:pathLst>
            </a:custGeom>
            <a:solidFill>
              <a:schemeClr val="accent4"/>
            </a:solidFill>
            <a:ln w="3175" algn="ctr">
              <a:solidFill>
                <a:schemeClr val="bg2"/>
              </a:solidFill>
              <a:round/>
              <a:headEnd/>
              <a:tailEnd/>
            </a:ln>
            <a:effectLst/>
          </p:spPr>
          <p:txBody>
            <a:bodyPr/>
            <a:lstStyle/>
            <a:p>
              <a:pPr>
                <a:defRPr/>
              </a:pPr>
              <a:endParaRPr lang="en-US" noProof="1">
                <a:latin typeface="Calibri" pitchFamily="34" charset="0"/>
                <a:ea typeface="+mn-ea"/>
              </a:endParaRPr>
            </a:p>
          </p:txBody>
        </p:sp>
        <p:sp>
          <p:nvSpPr>
            <p:cNvPr id="158" name="Freeform 429">
              <a:hlinkClick r:id="" action="ppaction://noaction"/>
            </p:cNvPr>
            <p:cNvSpPr>
              <a:spLocks/>
            </p:cNvSpPr>
            <p:nvPr/>
          </p:nvSpPr>
          <p:spPr bwMode="auto">
            <a:xfrm>
              <a:off x="6264275" y="4627563"/>
              <a:ext cx="106363" cy="120650"/>
            </a:xfrm>
            <a:custGeom>
              <a:avLst/>
              <a:gdLst/>
              <a:ahLst/>
              <a:cxnLst>
                <a:cxn ang="0">
                  <a:pos x="111" y="64"/>
                </a:cxn>
                <a:cxn ang="0">
                  <a:pos x="97" y="52"/>
                </a:cxn>
                <a:cxn ang="0">
                  <a:pos x="59" y="15"/>
                </a:cxn>
                <a:cxn ang="0">
                  <a:pos x="41" y="6"/>
                </a:cxn>
                <a:cxn ang="0">
                  <a:pos x="44" y="22"/>
                </a:cxn>
                <a:cxn ang="0">
                  <a:pos x="31" y="40"/>
                </a:cxn>
                <a:cxn ang="0">
                  <a:pos x="0" y="39"/>
                </a:cxn>
                <a:cxn ang="0">
                  <a:pos x="0" y="48"/>
                </a:cxn>
                <a:cxn ang="0">
                  <a:pos x="0" y="69"/>
                </a:cxn>
                <a:cxn ang="0">
                  <a:pos x="14" y="90"/>
                </a:cxn>
                <a:cxn ang="0">
                  <a:pos x="27" y="90"/>
                </a:cxn>
                <a:cxn ang="0">
                  <a:pos x="34" y="110"/>
                </a:cxn>
                <a:cxn ang="0">
                  <a:pos x="34" y="131"/>
                </a:cxn>
                <a:cxn ang="0">
                  <a:pos x="55" y="124"/>
                </a:cxn>
                <a:cxn ang="0">
                  <a:pos x="62" y="110"/>
                </a:cxn>
                <a:cxn ang="0">
                  <a:pos x="71" y="110"/>
                </a:cxn>
                <a:cxn ang="0">
                  <a:pos x="90" y="110"/>
                </a:cxn>
                <a:cxn ang="0">
                  <a:pos x="90" y="97"/>
                </a:cxn>
                <a:cxn ang="0">
                  <a:pos x="102" y="97"/>
                </a:cxn>
                <a:cxn ang="0">
                  <a:pos x="101" y="88"/>
                </a:cxn>
                <a:cxn ang="0">
                  <a:pos x="111" y="64"/>
                </a:cxn>
              </a:cxnLst>
              <a:rect l="0" t="0" r="r" b="b"/>
              <a:pathLst>
                <a:path w="114" h="131">
                  <a:moveTo>
                    <a:pt x="111" y="64"/>
                  </a:moveTo>
                  <a:cubicBezTo>
                    <a:pt x="109" y="55"/>
                    <a:pt x="103" y="52"/>
                    <a:pt x="97" y="52"/>
                  </a:cubicBezTo>
                  <a:cubicBezTo>
                    <a:pt x="90" y="51"/>
                    <a:pt x="73" y="20"/>
                    <a:pt x="59" y="15"/>
                  </a:cubicBezTo>
                  <a:cubicBezTo>
                    <a:pt x="46" y="10"/>
                    <a:pt x="46" y="0"/>
                    <a:pt x="41" y="6"/>
                  </a:cubicBezTo>
                  <a:cubicBezTo>
                    <a:pt x="35" y="12"/>
                    <a:pt x="50" y="20"/>
                    <a:pt x="44" y="22"/>
                  </a:cubicBezTo>
                  <a:cubicBezTo>
                    <a:pt x="38" y="25"/>
                    <a:pt x="35" y="36"/>
                    <a:pt x="31" y="40"/>
                  </a:cubicBezTo>
                  <a:cubicBezTo>
                    <a:pt x="23" y="47"/>
                    <a:pt x="11" y="44"/>
                    <a:pt x="0" y="39"/>
                  </a:cubicBezTo>
                  <a:cubicBezTo>
                    <a:pt x="0" y="48"/>
                    <a:pt x="0" y="48"/>
                    <a:pt x="0" y="48"/>
                  </a:cubicBezTo>
                  <a:cubicBezTo>
                    <a:pt x="0" y="69"/>
                    <a:pt x="0" y="69"/>
                    <a:pt x="0" y="69"/>
                  </a:cubicBezTo>
                  <a:cubicBezTo>
                    <a:pt x="14" y="90"/>
                    <a:pt x="14" y="90"/>
                    <a:pt x="14" y="90"/>
                  </a:cubicBezTo>
                  <a:cubicBezTo>
                    <a:pt x="27" y="90"/>
                    <a:pt x="27" y="90"/>
                    <a:pt x="27" y="90"/>
                  </a:cubicBezTo>
                  <a:cubicBezTo>
                    <a:pt x="34" y="110"/>
                    <a:pt x="34" y="110"/>
                    <a:pt x="34" y="110"/>
                  </a:cubicBezTo>
                  <a:cubicBezTo>
                    <a:pt x="34" y="131"/>
                    <a:pt x="34" y="131"/>
                    <a:pt x="34" y="131"/>
                  </a:cubicBezTo>
                  <a:cubicBezTo>
                    <a:pt x="55" y="124"/>
                    <a:pt x="55" y="124"/>
                    <a:pt x="55" y="124"/>
                  </a:cubicBezTo>
                  <a:cubicBezTo>
                    <a:pt x="62" y="110"/>
                    <a:pt x="62" y="110"/>
                    <a:pt x="62" y="110"/>
                  </a:cubicBezTo>
                  <a:cubicBezTo>
                    <a:pt x="71" y="110"/>
                    <a:pt x="71" y="110"/>
                    <a:pt x="71" y="110"/>
                  </a:cubicBezTo>
                  <a:cubicBezTo>
                    <a:pt x="90" y="110"/>
                    <a:pt x="90" y="110"/>
                    <a:pt x="90" y="110"/>
                  </a:cubicBezTo>
                  <a:cubicBezTo>
                    <a:pt x="90" y="97"/>
                    <a:pt x="90" y="97"/>
                    <a:pt x="90" y="97"/>
                  </a:cubicBezTo>
                  <a:cubicBezTo>
                    <a:pt x="102" y="97"/>
                    <a:pt x="102" y="97"/>
                    <a:pt x="102" y="97"/>
                  </a:cubicBezTo>
                  <a:cubicBezTo>
                    <a:pt x="101" y="93"/>
                    <a:pt x="101" y="90"/>
                    <a:pt x="101" y="88"/>
                  </a:cubicBezTo>
                  <a:cubicBezTo>
                    <a:pt x="101" y="78"/>
                    <a:pt x="114" y="74"/>
                    <a:pt x="111" y="64"/>
                  </a:cubicBezTo>
                  <a:close/>
                </a:path>
              </a:pathLst>
            </a:custGeom>
            <a:grpFill/>
            <a:ln w="3175" cap="flat" cmpd="sng">
              <a:solidFill>
                <a:schemeClr val="bg2"/>
              </a:solidFill>
              <a:prstDash val="solid"/>
              <a:round/>
              <a:headEnd type="none" w="med" len="med"/>
              <a:tailEnd type="none" w="med" len="med"/>
            </a:ln>
            <a:effectLst/>
          </p:spPr>
          <p:txBody>
            <a:bodyPr/>
            <a:lstStyle/>
            <a:p>
              <a:pPr>
                <a:defRPr/>
              </a:pPr>
              <a:endParaRPr lang="en-US">
                <a:ea typeface="+mn-ea"/>
              </a:endParaRPr>
            </a:p>
          </p:txBody>
        </p:sp>
      </p:grpSp>
      <p:sp>
        <p:nvSpPr>
          <p:cNvPr id="216" name="TextBox 111"/>
          <p:cNvSpPr txBox="1">
            <a:spLocks noChangeArrowheads="1"/>
          </p:cNvSpPr>
          <p:nvPr/>
        </p:nvSpPr>
        <p:spPr bwMode="auto">
          <a:xfrm>
            <a:off x="1752600" y="1298587"/>
            <a:ext cx="247650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lnSpc>
                <a:spcPct val="150000"/>
              </a:lnSpc>
              <a:defRPr/>
            </a:pPr>
            <a:r>
              <a:rPr lang="en-US" sz="1400" u="sng" dirty="0">
                <a:solidFill>
                  <a:srgbClr val="4C82AD"/>
                </a:solidFill>
                <a:latin typeface="Roboto" pitchFamily="2" charset="0"/>
                <a:ea typeface="Roboto" pitchFamily="2" charset="0"/>
                <a:cs typeface="Roboto" pitchFamily="2" charset="0"/>
              </a:rPr>
              <a:t>15 Member States</a:t>
            </a:r>
            <a:r>
              <a:rPr lang="en-US" sz="1400" dirty="0">
                <a:solidFill>
                  <a:srgbClr val="4C82AD"/>
                </a:solidFill>
                <a:latin typeface="Roboto" pitchFamily="2" charset="0"/>
                <a:ea typeface="Roboto" pitchFamily="2" charset="0"/>
                <a:cs typeface="Roboto" pitchFamily="2" charset="0"/>
              </a:rPr>
              <a:t>:</a:t>
            </a:r>
          </a:p>
          <a:p>
            <a:pPr marL="177800" indent="-177800" algn="l" eaLnBrk="1" hangingPunct="1">
              <a:buFont typeface="Arial"/>
              <a:buChar char="•"/>
              <a:defRPr/>
            </a:pPr>
            <a:r>
              <a:rPr lang="en-US" sz="1400" dirty="0">
                <a:solidFill>
                  <a:srgbClr val="4C82AD"/>
                </a:solidFill>
                <a:latin typeface="Roboto" pitchFamily="2" charset="0"/>
                <a:ea typeface="Roboto" pitchFamily="2" charset="0"/>
                <a:cs typeface="Roboto" pitchFamily="2" charset="0"/>
              </a:rPr>
              <a:t> Hellenic Republic</a:t>
            </a:r>
          </a:p>
          <a:p>
            <a:pPr marL="177800" indent="-177800" algn="l" eaLnBrk="1" hangingPunct="1">
              <a:buFont typeface="Arial"/>
              <a:buChar char="•"/>
              <a:defRPr/>
            </a:pPr>
            <a:r>
              <a:rPr lang="en-US" sz="1400" dirty="0">
                <a:solidFill>
                  <a:srgbClr val="4C82AD"/>
                </a:solidFill>
                <a:latin typeface="Roboto" pitchFamily="2" charset="0"/>
                <a:ea typeface="Roboto" pitchFamily="2" charset="0"/>
                <a:cs typeface="Roboto" pitchFamily="2" charset="0"/>
              </a:rPr>
              <a:t> Italian Republic</a:t>
            </a:r>
          </a:p>
          <a:p>
            <a:pPr marL="177800" indent="-177800" algn="l" eaLnBrk="1" hangingPunct="1">
              <a:buFont typeface="Arial"/>
              <a:buChar char="•"/>
              <a:defRPr/>
            </a:pPr>
            <a:r>
              <a:rPr lang="en-US" sz="1400" dirty="0">
                <a:solidFill>
                  <a:srgbClr val="4C82AD"/>
                </a:solidFill>
                <a:latin typeface="Roboto" pitchFamily="2" charset="0"/>
                <a:ea typeface="Roboto" pitchFamily="2" charset="0"/>
                <a:cs typeface="Roboto" pitchFamily="2" charset="0"/>
              </a:rPr>
              <a:t> Republic of Cyprus</a:t>
            </a:r>
          </a:p>
          <a:p>
            <a:pPr marL="177800" indent="-177800" algn="l" eaLnBrk="1" hangingPunct="1">
              <a:buFont typeface="Arial"/>
              <a:buChar char="•"/>
              <a:defRPr/>
            </a:pPr>
            <a:r>
              <a:rPr lang="en-US" sz="1400" dirty="0">
                <a:solidFill>
                  <a:srgbClr val="4C82AD"/>
                </a:solidFill>
                <a:latin typeface="Roboto" pitchFamily="2" charset="0"/>
                <a:ea typeface="Roboto" pitchFamily="2" charset="0"/>
                <a:cs typeface="Roboto" pitchFamily="2" charset="0"/>
              </a:rPr>
              <a:t> French Republic</a:t>
            </a:r>
          </a:p>
          <a:p>
            <a:pPr marL="177800" indent="-177800" algn="l" eaLnBrk="1" hangingPunct="1">
              <a:buFont typeface="Arial"/>
              <a:buChar char="•"/>
              <a:defRPr/>
            </a:pPr>
            <a:r>
              <a:rPr lang="en-US" sz="1400" dirty="0">
                <a:solidFill>
                  <a:srgbClr val="4C82AD"/>
                </a:solidFill>
                <a:latin typeface="Roboto" pitchFamily="2" charset="0"/>
                <a:ea typeface="Roboto" pitchFamily="2" charset="0"/>
                <a:cs typeface="Roboto" pitchFamily="2" charset="0"/>
              </a:rPr>
              <a:t> Republic of Estonia</a:t>
            </a:r>
          </a:p>
          <a:p>
            <a:pPr marL="177800" indent="-177800" algn="l" eaLnBrk="1" hangingPunct="1">
              <a:buFont typeface="Arial"/>
              <a:buChar char="•"/>
              <a:defRPr/>
            </a:pPr>
            <a:r>
              <a:rPr lang="en-US" sz="1400" dirty="0">
                <a:solidFill>
                  <a:srgbClr val="4C82AD"/>
                </a:solidFill>
                <a:latin typeface="Roboto" pitchFamily="2" charset="0"/>
                <a:ea typeface="Roboto" pitchFamily="2" charset="0"/>
                <a:cs typeface="Roboto" pitchFamily="2" charset="0"/>
              </a:rPr>
              <a:t> Republic of Serbia</a:t>
            </a:r>
          </a:p>
          <a:p>
            <a:pPr marL="177800" indent="-177800" algn="l" eaLnBrk="1" hangingPunct="1">
              <a:buFont typeface="Arial"/>
              <a:buChar char="•"/>
              <a:defRPr/>
            </a:pPr>
            <a:r>
              <a:rPr lang="en-US" sz="1400" dirty="0">
                <a:solidFill>
                  <a:srgbClr val="4C82AD"/>
                </a:solidFill>
                <a:latin typeface="Roboto" pitchFamily="2" charset="0"/>
                <a:ea typeface="Roboto" pitchFamily="2" charset="0"/>
                <a:cs typeface="Roboto" pitchFamily="2" charset="0"/>
              </a:rPr>
              <a:t> Republic of Moldova</a:t>
            </a:r>
          </a:p>
          <a:p>
            <a:pPr marL="177800" indent="-177800" algn="l" eaLnBrk="1" hangingPunct="1">
              <a:buFont typeface="Arial"/>
              <a:buChar char="•"/>
              <a:defRPr/>
            </a:pPr>
            <a:r>
              <a:rPr lang="en-US" sz="1400" dirty="0">
                <a:solidFill>
                  <a:srgbClr val="4C82AD"/>
                </a:solidFill>
                <a:latin typeface="Roboto" pitchFamily="2" charset="0"/>
                <a:ea typeface="Roboto" pitchFamily="2" charset="0"/>
                <a:cs typeface="Roboto" pitchFamily="2" charset="0"/>
              </a:rPr>
              <a:t> Republic of Azerbaijan</a:t>
            </a:r>
          </a:p>
          <a:p>
            <a:pPr marL="177800" indent="-177800" algn="l" eaLnBrk="1" hangingPunct="1">
              <a:buFont typeface="Arial"/>
              <a:buChar char="•"/>
              <a:defRPr/>
            </a:pPr>
            <a:r>
              <a:rPr lang="en-US" sz="1400" dirty="0">
                <a:solidFill>
                  <a:srgbClr val="4C82AD"/>
                </a:solidFill>
                <a:latin typeface="Roboto" pitchFamily="2" charset="0"/>
                <a:ea typeface="Roboto" pitchFamily="2" charset="0"/>
                <a:cs typeface="Roboto" pitchFamily="2" charset="0"/>
              </a:rPr>
              <a:t> Republic of Armenia</a:t>
            </a:r>
          </a:p>
          <a:p>
            <a:pPr marL="177800" indent="-177800" algn="l" eaLnBrk="1" hangingPunct="1">
              <a:buFont typeface="Arial"/>
              <a:buChar char="•"/>
              <a:defRPr/>
            </a:pPr>
            <a:r>
              <a:rPr lang="en-US" sz="1400" dirty="0">
                <a:solidFill>
                  <a:srgbClr val="4C82AD"/>
                </a:solidFill>
                <a:latin typeface="Roboto" pitchFamily="2" charset="0"/>
                <a:ea typeface="Roboto" pitchFamily="2" charset="0"/>
                <a:cs typeface="Roboto" pitchFamily="2" charset="0"/>
              </a:rPr>
              <a:t> Ukraine</a:t>
            </a:r>
          </a:p>
          <a:p>
            <a:pPr marL="177800" indent="-177800" algn="l" eaLnBrk="1" hangingPunct="1">
              <a:buFont typeface="Arial"/>
              <a:buChar char="•"/>
              <a:defRPr/>
            </a:pPr>
            <a:r>
              <a:rPr lang="en-US" sz="1400" dirty="0">
                <a:solidFill>
                  <a:srgbClr val="4C82AD"/>
                </a:solidFill>
                <a:latin typeface="Roboto" pitchFamily="2" charset="0"/>
                <a:ea typeface="Roboto" pitchFamily="2" charset="0"/>
                <a:cs typeface="Roboto" pitchFamily="2" charset="0"/>
              </a:rPr>
              <a:t> Georgia</a:t>
            </a:r>
          </a:p>
          <a:p>
            <a:pPr marL="177800" indent="-177800" algn="l" eaLnBrk="1" hangingPunct="1">
              <a:buFont typeface="Arial"/>
              <a:buChar char="•"/>
              <a:defRPr/>
            </a:pPr>
            <a:r>
              <a:rPr lang="en-US" sz="1400" dirty="0">
                <a:solidFill>
                  <a:srgbClr val="4C82AD"/>
                </a:solidFill>
                <a:latin typeface="Roboto" pitchFamily="2" charset="0"/>
                <a:ea typeface="Roboto" pitchFamily="2" charset="0"/>
                <a:cs typeface="Roboto" pitchFamily="2" charset="0"/>
              </a:rPr>
              <a:t> Romania</a:t>
            </a:r>
          </a:p>
          <a:p>
            <a:pPr marL="177800" indent="-177800" algn="l" eaLnBrk="1" hangingPunct="1">
              <a:buFont typeface="Arial"/>
              <a:buChar char="•"/>
              <a:defRPr/>
            </a:pPr>
            <a:r>
              <a:rPr lang="en-US" sz="1400" dirty="0">
                <a:solidFill>
                  <a:srgbClr val="4C82AD"/>
                </a:solidFill>
                <a:latin typeface="Roboto" pitchFamily="2" charset="0"/>
                <a:ea typeface="Roboto" pitchFamily="2" charset="0"/>
                <a:cs typeface="Roboto" pitchFamily="2" charset="0"/>
              </a:rPr>
              <a:t> Bosnia and Herzegovina</a:t>
            </a:r>
          </a:p>
          <a:p>
            <a:pPr marL="177800" indent="-177800" algn="l" eaLnBrk="1" hangingPunct="1">
              <a:buFont typeface="Arial"/>
              <a:buChar char="•"/>
              <a:defRPr/>
            </a:pPr>
            <a:r>
              <a:rPr lang="en-US" sz="1400" dirty="0">
                <a:solidFill>
                  <a:srgbClr val="4C82AD"/>
                </a:solidFill>
                <a:latin typeface="Roboto" pitchFamily="2" charset="0"/>
                <a:ea typeface="Roboto" pitchFamily="2" charset="0"/>
                <a:cs typeface="Roboto" pitchFamily="2" charset="0"/>
              </a:rPr>
              <a:t> Republic of Albania</a:t>
            </a:r>
          </a:p>
          <a:p>
            <a:pPr marL="177800" indent="-177800" algn="l" eaLnBrk="1" hangingPunct="1">
              <a:buFont typeface="Arial"/>
              <a:buChar char="•"/>
              <a:defRPr/>
            </a:pPr>
            <a:r>
              <a:rPr lang="en-US" sz="1400" dirty="0">
                <a:solidFill>
                  <a:srgbClr val="4C82AD"/>
                </a:solidFill>
                <a:latin typeface="Roboto" pitchFamily="2" charset="0"/>
                <a:ea typeface="Roboto" pitchFamily="2" charset="0"/>
                <a:cs typeface="Roboto" pitchFamily="2" charset="0"/>
              </a:rPr>
              <a:t> Republic of Hungary</a:t>
            </a:r>
          </a:p>
        </p:txBody>
      </p:sp>
      <p:sp>
        <p:nvSpPr>
          <p:cNvPr id="217" name="Rectangle 2"/>
          <p:cNvSpPr>
            <a:spLocks noChangeArrowheads="1"/>
          </p:cNvSpPr>
          <p:nvPr/>
        </p:nvSpPr>
        <p:spPr bwMode="auto">
          <a:xfrm>
            <a:off x="4572001" y="1332916"/>
            <a:ext cx="43395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8" eaLnBrk="0" fontAlgn="base" hangingPunct="0">
              <a:spcBef>
                <a:spcPct val="0"/>
              </a:spcBef>
              <a:spcAft>
                <a:spcPct val="0"/>
              </a:spcAft>
            </a:pPr>
            <a:r>
              <a:rPr lang="en-US" sz="1400" dirty="0">
                <a:solidFill>
                  <a:srgbClr val="4C82AD"/>
                </a:solidFill>
                <a:latin typeface="Roboto" pitchFamily="2" charset="0"/>
                <a:ea typeface="Roboto" pitchFamily="2" charset="0"/>
                <a:cs typeface="Roboto" pitchFamily="2" charset="0"/>
              </a:rPr>
              <a:t>Its </a:t>
            </a:r>
            <a:r>
              <a:rPr lang="en-US" sz="1400" b="1" dirty="0">
                <a:solidFill>
                  <a:srgbClr val="4C82AD"/>
                </a:solidFill>
                <a:latin typeface="Roboto" pitchFamily="2" charset="0"/>
                <a:ea typeface="Roboto" pitchFamily="2" charset="0"/>
                <a:cs typeface="Roboto" pitchFamily="2" charset="0"/>
              </a:rPr>
              <a:t>Board of Directors </a:t>
            </a:r>
            <a:r>
              <a:rPr lang="en-US" sz="1400" dirty="0" smtClean="0">
                <a:solidFill>
                  <a:srgbClr val="4C82AD"/>
                </a:solidFill>
                <a:latin typeface="Roboto" pitchFamily="2" charset="0"/>
                <a:ea typeface="Roboto" pitchFamily="2" charset="0"/>
                <a:cs typeface="Roboto" pitchFamily="2" charset="0"/>
              </a:rPr>
              <a:t>consists </a:t>
            </a:r>
            <a:r>
              <a:rPr lang="en-US" sz="1400" dirty="0">
                <a:solidFill>
                  <a:srgbClr val="4C82AD"/>
                </a:solidFill>
                <a:latin typeface="Roboto" pitchFamily="2" charset="0"/>
                <a:ea typeface="Roboto" pitchFamily="2" charset="0"/>
                <a:cs typeface="Roboto" pitchFamily="2" charset="0"/>
              </a:rPr>
              <a:t>of 15 Countries, </a:t>
            </a:r>
            <a:endParaRPr lang="el-GR" sz="1400" dirty="0">
              <a:solidFill>
                <a:srgbClr val="4C82AD"/>
              </a:solidFill>
              <a:latin typeface="Roboto" pitchFamily="2" charset="0"/>
              <a:ea typeface="Roboto" pitchFamily="2" charset="0"/>
              <a:cs typeface="Roboto" pitchFamily="2" charset="0"/>
            </a:endParaRPr>
          </a:p>
          <a:p>
            <a:pPr marL="0" lvl="8" eaLnBrk="0" fontAlgn="base" hangingPunct="0">
              <a:spcBef>
                <a:spcPct val="0"/>
              </a:spcBef>
              <a:spcAft>
                <a:spcPct val="0"/>
              </a:spcAft>
            </a:pPr>
            <a:r>
              <a:rPr lang="en-US" sz="1400" dirty="0">
                <a:solidFill>
                  <a:srgbClr val="4C82AD"/>
                </a:solidFill>
                <a:latin typeface="Roboto" pitchFamily="2" charset="0"/>
                <a:ea typeface="Roboto" pitchFamily="2" charset="0"/>
                <a:cs typeface="Roboto" pitchFamily="2" charset="0"/>
              </a:rPr>
              <a:t>2 International Organizations,</a:t>
            </a:r>
            <a:r>
              <a:rPr lang="el-GR" sz="1400" dirty="0">
                <a:solidFill>
                  <a:srgbClr val="4C82AD"/>
                </a:solidFill>
                <a:latin typeface="Roboto" pitchFamily="2" charset="0"/>
                <a:ea typeface="Roboto" pitchFamily="2" charset="0"/>
                <a:cs typeface="Roboto" pitchFamily="2" charset="0"/>
              </a:rPr>
              <a:t> </a:t>
            </a:r>
            <a:r>
              <a:rPr lang="en-US" sz="1400" dirty="0">
                <a:solidFill>
                  <a:srgbClr val="4C82AD"/>
                </a:solidFill>
                <a:latin typeface="Roboto" pitchFamily="2" charset="0"/>
                <a:ea typeface="Roboto" pitchFamily="2" charset="0"/>
                <a:cs typeface="Roboto" pitchFamily="2" charset="0"/>
              </a:rPr>
              <a:t>4 Public Authorities </a:t>
            </a:r>
            <a:endParaRPr lang="el-GR" sz="1400" dirty="0">
              <a:solidFill>
                <a:srgbClr val="4C82AD"/>
              </a:solidFill>
              <a:latin typeface="Roboto" pitchFamily="2" charset="0"/>
              <a:ea typeface="Roboto" pitchFamily="2" charset="0"/>
              <a:cs typeface="Roboto" pitchFamily="2" charset="0"/>
            </a:endParaRPr>
          </a:p>
          <a:p>
            <a:pPr marL="0" lvl="8" eaLnBrk="0" fontAlgn="base" hangingPunct="0">
              <a:spcBef>
                <a:spcPct val="0"/>
              </a:spcBef>
              <a:spcAft>
                <a:spcPct val="0"/>
              </a:spcAft>
            </a:pPr>
            <a:r>
              <a:rPr lang="en-US" sz="1400" dirty="0">
                <a:solidFill>
                  <a:srgbClr val="4C82AD"/>
                </a:solidFill>
                <a:latin typeface="Roboto" pitchFamily="2" charset="0"/>
                <a:ea typeface="Roboto" pitchFamily="2" charset="0"/>
                <a:cs typeface="Roboto" pitchFamily="2" charset="0"/>
              </a:rPr>
              <a:t>and 65 Universities/Institutions. </a:t>
            </a:r>
          </a:p>
        </p:txBody>
      </p:sp>
      <p:sp>
        <p:nvSpPr>
          <p:cNvPr id="218" name="Untertitel 2"/>
          <p:cNvSpPr>
            <a:spLocks/>
          </p:cNvSpPr>
          <p:nvPr/>
        </p:nvSpPr>
        <p:spPr bwMode="auto">
          <a:xfrm>
            <a:off x="2257425" y="736121"/>
            <a:ext cx="3781425" cy="227861"/>
          </a:xfrm>
          <a:prstGeom prst="rect">
            <a:avLst/>
          </a:prstGeom>
          <a:noFill/>
          <a:ln w="9525">
            <a:noFill/>
            <a:miter lim="800000"/>
            <a:headEnd/>
            <a:tailEnd/>
          </a:ln>
        </p:spPr>
        <p:txBody>
          <a:bodyPr lIns="0" tIns="0" rIns="0" bIns="0"/>
          <a:lstStyle/>
          <a:p>
            <a:pPr algn="l">
              <a:lnSpc>
                <a:spcPct val="75000"/>
              </a:lnSpc>
              <a:spcBef>
                <a:spcPct val="20000"/>
              </a:spcBef>
            </a:pPr>
            <a:r>
              <a:rPr lang="en-GB" altLang="el-GR" sz="2000" noProof="1" smtClean="0">
                <a:solidFill>
                  <a:srgbClr val="4C82AD"/>
                </a:solidFill>
                <a:latin typeface="Roboto" pitchFamily="2" charset="0"/>
                <a:ea typeface="Roboto" pitchFamily="2" charset="0"/>
                <a:cs typeface="Roboto" pitchFamily="2" charset="0"/>
              </a:rPr>
              <a:t>Governance</a:t>
            </a:r>
            <a:endParaRPr lang="en-GB" altLang="el-GR" sz="2000" noProof="1">
              <a:solidFill>
                <a:srgbClr val="4C82AD"/>
              </a:solidFill>
              <a:latin typeface="Roboto" pitchFamily="2" charset="0"/>
              <a:ea typeface="Roboto" pitchFamily="2" charset="0"/>
              <a:cs typeface="Roboto" pitchFamily="2" charset="0"/>
            </a:endParaRPr>
          </a:p>
          <a:p>
            <a:pPr algn="l">
              <a:lnSpc>
                <a:spcPct val="75000"/>
              </a:lnSpc>
              <a:spcBef>
                <a:spcPct val="20000"/>
              </a:spcBef>
            </a:pPr>
            <a:r>
              <a:rPr lang="en-GB" altLang="el-GR" sz="2000" noProof="1" smtClean="0">
                <a:solidFill>
                  <a:srgbClr val="4C82AD"/>
                </a:solidFill>
                <a:latin typeface="Roboto" pitchFamily="2" charset="0"/>
                <a:ea typeface="Roboto" pitchFamily="2" charset="0"/>
                <a:cs typeface="Roboto" pitchFamily="2" charset="0"/>
              </a:rPr>
              <a:t> </a:t>
            </a:r>
            <a:endParaRPr lang="en-US" altLang="el-GR" sz="2000" noProof="1">
              <a:solidFill>
                <a:srgbClr val="4C82AD"/>
              </a:solidFill>
              <a:latin typeface="Roboto" pitchFamily="2" charset="0"/>
              <a:ea typeface="Roboto" pitchFamily="2" charset="0"/>
              <a:cs typeface="Roboto" pitchFamily="2" charset="0"/>
            </a:endParaRPr>
          </a:p>
        </p:txBody>
      </p:sp>
      <p:pic>
        <p:nvPicPr>
          <p:cNvPr id="219" name="Picture 20" descr="logo_pp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39142" y="213178"/>
            <a:ext cx="657341" cy="8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fld id="{91E3B621-728A-4EF6-A831-FF8C3F990166}" type="slidenum">
              <a:rPr lang="en-US" altLang="el-GR" sz="1400">
                <a:solidFill>
                  <a:srgbClr val="000000"/>
                </a:solidFill>
                <a:latin typeface="Roboto Bk" pitchFamily="2" charset="0"/>
                <a:ea typeface="Roboto Bk" pitchFamily="2" charset="0"/>
                <a:cs typeface="Roboto Bk" pitchFamily="2" charset="0"/>
              </a:rPr>
              <a:pPr algn="l"/>
              <a:t>3</a:t>
            </a:fld>
            <a:endParaRPr lang="en-US" altLang="el-GR" sz="1400" dirty="0">
              <a:solidFill>
                <a:srgbClr val="000000"/>
              </a:solidFill>
              <a:latin typeface="Roboto Bk" pitchFamily="2" charset="0"/>
              <a:ea typeface="Roboto Bk" pitchFamily="2" charset="0"/>
              <a:cs typeface="Roboto Bk" pitchFamily="2" charset="0"/>
            </a:endParaRPr>
          </a:p>
        </p:txBody>
      </p:sp>
    </p:spTree>
    <p:extLst>
      <p:ext uri="{BB962C8B-B14F-4D97-AF65-F5344CB8AC3E}">
        <p14:creationId xmlns:p14="http://schemas.microsoft.com/office/powerpoint/2010/main" val="88304373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111"/>
          <p:cNvSpPr txBox="1">
            <a:spLocks noChangeArrowheads="1"/>
          </p:cNvSpPr>
          <p:nvPr/>
        </p:nvSpPr>
        <p:spPr bwMode="auto">
          <a:xfrm>
            <a:off x="1736090" y="1035785"/>
            <a:ext cx="7293610" cy="3908762"/>
          </a:xfrm>
          <a:prstGeom prst="rect">
            <a:avLst/>
          </a:prstGeom>
          <a:noFill/>
          <a:ln w="9525">
            <a:noFill/>
            <a:miter lim="800000"/>
            <a:headEnd/>
            <a:tailEnd/>
          </a:ln>
        </p:spPr>
        <p:txBody>
          <a:bodyPr wrap="square">
            <a:spAutoFit/>
          </a:bodyPr>
          <a:lstStyle/>
          <a:p>
            <a:pPr algn="l"/>
            <a:r>
              <a:rPr lang="en-US" sz="1400" i="1" u="sng" dirty="0">
                <a:solidFill>
                  <a:srgbClr val="4C82AD"/>
                </a:solidFill>
                <a:latin typeface="Roboto" pitchFamily="2" charset="0"/>
                <a:ea typeface="Roboto" pitchFamily="2" charset="0"/>
                <a:cs typeface="Roboto" pitchFamily="2" charset="0"/>
              </a:rPr>
              <a:t>2 International Organizations</a:t>
            </a:r>
            <a:r>
              <a:rPr lang="en-US" sz="1400" dirty="0">
                <a:solidFill>
                  <a:srgbClr val="4C82AD"/>
                </a:solidFill>
                <a:latin typeface="Roboto" pitchFamily="2" charset="0"/>
                <a:ea typeface="Roboto" pitchFamily="2" charset="0"/>
                <a:cs typeface="Roboto" pitchFamily="2" charset="0"/>
              </a:rPr>
              <a:t>: </a:t>
            </a:r>
          </a:p>
          <a:p>
            <a:pPr marL="177800" indent="-177800" algn="l">
              <a:buFont typeface="Arial" pitchFamily="34" charset="0"/>
              <a:buChar char="•"/>
            </a:pPr>
            <a:r>
              <a:rPr lang="en-US" sz="1400" dirty="0">
                <a:solidFill>
                  <a:srgbClr val="4C82AD"/>
                </a:solidFill>
                <a:latin typeface="Roboto" pitchFamily="2" charset="0"/>
                <a:ea typeface="Roboto" pitchFamily="2" charset="0"/>
                <a:cs typeface="Roboto" pitchFamily="2" charset="0"/>
              </a:rPr>
              <a:t> European Commission</a:t>
            </a:r>
          </a:p>
          <a:p>
            <a:pPr marL="177800" indent="-177800" algn="l">
              <a:spcAft>
                <a:spcPts val="600"/>
              </a:spcAft>
              <a:buFont typeface="Arial" pitchFamily="34" charset="0"/>
              <a:buChar char="•"/>
            </a:pPr>
            <a:r>
              <a:rPr lang="en-US" sz="1400" dirty="0">
                <a:solidFill>
                  <a:srgbClr val="4C82AD"/>
                </a:solidFill>
                <a:latin typeface="Roboto" pitchFamily="2" charset="0"/>
                <a:ea typeface="Roboto" pitchFamily="2" charset="0"/>
                <a:cs typeface="Roboto" pitchFamily="2" charset="0"/>
              </a:rPr>
              <a:t> Council of Europe</a:t>
            </a:r>
          </a:p>
          <a:p>
            <a:pPr algn="l"/>
            <a:r>
              <a:rPr lang="en-US" sz="1400" i="1" u="sng" dirty="0">
                <a:solidFill>
                  <a:srgbClr val="4C82AD"/>
                </a:solidFill>
                <a:latin typeface="Roboto" pitchFamily="2" charset="0"/>
                <a:ea typeface="Roboto" pitchFamily="2" charset="0"/>
                <a:cs typeface="Roboto" pitchFamily="2" charset="0"/>
              </a:rPr>
              <a:t>4 Public Authorities</a:t>
            </a:r>
            <a:r>
              <a:rPr lang="en-US" sz="1400" dirty="0">
                <a:solidFill>
                  <a:srgbClr val="4C82AD"/>
                </a:solidFill>
                <a:latin typeface="Roboto" pitchFamily="2" charset="0"/>
                <a:ea typeface="Roboto" pitchFamily="2" charset="0"/>
                <a:cs typeface="Roboto" pitchFamily="2" charset="0"/>
              </a:rPr>
              <a:t>:</a:t>
            </a:r>
          </a:p>
          <a:p>
            <a:pPr marL="177800" indent="-177800" algn="l">
              <a:buFont typeface="Arial" pitchFamily="34" charset="0"/>
              <a:buChar char="•"/>
            </a:pPr>
            <a:r>
              <a:rPr lang="en-US" sz="1400" dirty="0" smtClean="0">
                <a:solidFill>
                  <a:srgbClr val="4C82AD"/>
                </a:solidFill>
                <a:latin typeface="Roboto" pitchFamily="2" charset="0"/>
                <a:ea typeface="Roboto" pitchFamily="2" charset="0"/>
                <a:cs typeface="Roboto" pitchFamily="2" charset="0"/>
              </a:rPr>
              <a:t>Ministry </a:t>
            </a:r>
            <a:r>
              <a:rPr lang="en-US" sz="1400" dirty="0">
                <a:solidFill>
                  <a:srgbClr val="4C82AD"/>
                </a:solidFill>
                <a:latin typeface="Roboto" pitchFamily="2" charset="0"/>
                <a:ea typeface="Roboto" pitchFamily="2" charset="0"/>
                <a:cs typeface="Roboto" pitchFamily="2" charset="0"/>
              </a:rPr>
              <a:t>of Justice, Transparency and Human Rights, Greece</a:t>
            </a:r>
          </a:p>
          <a:p>
            <a:pPr marL="177800" indent="-177800" algn="l">
              <a:buFont typeface="Arial" pitchFamily="34" charset="0"/>
              <a:buChar char="•"/>
            </a:pPr>
            <a:r>
              <a:rPr lang="en-US" sz="1400" dirty="0" smtClean="0">
                <a:solidFill>
                  <a:srgbClr val="4C82AD"/>
                </a:solidFill>
                <a:latin typeface="Roboto" pitchFamily="2" charset="0"/>
                <a:ea typeface="Roboto" pitchFamily="2" charset="0"/>
                <a:cs typeface="Roboto" pitchFamily="2" charset="0"/>
              </a:rPr>
              <a:t>Ministry </a:t>
            </a:r>
            <a:r>
              <a:rPr lang="en-US" sz="1400" dirty="0">
                <a:solidFill>
                  <a:srgbClr val="4C82AD"/>
                </a:solidFill>
                <a:latin typeface="Roboto" pitchFamily="2" charset="0"/>
                <a:ea typeface="Roboto" pitchFamily="2" charset="0"/>
                <a:cs typeface="Roboto" pitchFamily="2" charset="0"/>
              </a:rPr>
              <a:t>of Administrative Reform and e-Governance, Greece</a:t>
            </a:r>
          </a:p>
          <a:p>
            <a:pPr marL="177800" indent="-177800" algn="l">
              <a:buFont typeface="Arial" pitchFamily="34" charset="0"/>
              <a:buChar char="•"/>
            </a:pPr>
            <a:r>
              <a:rPr lang="en-US" sz="1400" dirty="0" err="1" smtClean="0">
                <a:solidFill>
                  <a:srgbClr val="4C82AD"/>
                </a:solidFill>
                <a:latin typeface="Roboto" pitchFamily="2" charset="0"/>
                <a:ea typeface="Roboto" pitchFamily="2" charset="0"/>
                <a:cs typeface="Roboto" pitchFamily="2" charset="0"/>
              </a:rPr>
              <a:t>Brčko</a:t>
            </a:r>
            <a:r>
              <a:rPr lang="en-US" sz="1400" dirty="0" smtClean="0">
                <a:solidFill>
                  <a:srgbClr val="4C82AD"/>
                </a:solidFill>
                <a:latin typeface="Roboto" pitchFamily="2" charset="0"/>
                <a:ea typeface="Roboto" pitchFamily="2" charset="0"/>
                <a:cs typeface="Roboto" pitchFamily="2" charset="0"/>
              </a:rPr>
              <a:t> </a:t>
            </a:r>
            <a:r>
              <a:rPr lang="en-US" sz="1400" dirty="0">
                <a:solidFill>
                  <a:srgbClr val="4C82AD"/>
                </a:solidFill>
                <a:latin typeface="Roboto" pitchFamily="2" charset="0"/>
                <a:ea typeface="Roboto" pitchFamily="2" charset="0"/>
                <a:cs typeface="Roboto" pitchFamily="2" charset="0"/>
              </a:rPr>
              <a:t>District, Bosnia and </a:t>
            </a:r>
            <a:r>
              <a:rPr lang="en-US" sz="1400" dirty="0" smtClean="0">
                <a:solidFill>
                  <a:srgbClr val="4C82AD"/>
                </a:solidFill>
                <a:latin typeface="Roboto" pitchFamily="2" charset="0"/>
                <a:ea typeface="Roboto" pitchFamily="2" charset="0"/>
                <a:cs typeface="Roboto" pitchFamily="2" charset="0"/>
              </a:rPr>
              <a:t>Herzegovina</a:t>
            </a:r>
          </a:p>
          <a:p>
            <a:pPr marL="177800" indent="-177800" algn="l">
              <a:spcAft>
                <a:spcPts val="600"/>
              </a:spcAft>
              <a:buFont typeface="Arial" pitchFamily="34" charset="0"/>
              <a:buChar char="•"/>
            </a:pPr>
            <a:r>
              <a:rPr lang="en-US" sz="1400" dirty="0">
                <a:solidFill>
                  <a:srgbClr val="4C82AD"/>
                </a:solidFill>
                <a:latin typeface="Roboto" pitchFamily="2" charset="0"/>
                <a:ea typeface="Roboto" pitchFamily="2" charset="0"/>
                <a:cs typeface="Roboto" pitchFamily="2" charset="0"/>
              </a:rPr>
              <a:t>Hellenic Parliament</a:t>
            </a:r>
          </a:p>
          <a:p>
            <a:pPr algn="l"/>
            <a:r>
              <a:rPr lang="en-US" sz="1400" i="1" u="sng" dirty="0" smtClean="0">
                <a:solidFill>
                  <a:srgbClr val="4C82AD"/>
                </a:solidFill>
                <a:latin typeface="Roboto" pitchFamily="2" charset="0"/>
                <a:ea typeface="Roboto" pitchFamily="2" charset="0"/>
                <a:cs typeface="Roboto" pitchFamily="2" charset="0"/>
              </a:rPr>
              <a:t>65 </a:t>
            </a:r>
            <a:r>
              <a:rPr lang="en-US" sz="1400" i="1" u="sng" dirty="0">
                <a:solidFill>
                  <a:srgbClr val="4C82AD"/>
                </a:solidFill>
                <a:latin typeface="Roboto" pitchFamily="2" charset="0"/>
                <a:ea typeface="Roboto" pitchFamily="2" charset="0"/>
                <a:cs typeface="Roboto" pitchFamily="2" charset="0"/>
              </a:rPr>
              <a:t>Universities/Institutions - 70 areas of Presence</a:t>
            </a:r>
            <a:r>
              <a:rPr lang="en-US" sz="1400" dirty="0">
                <a:solidFill>
                  <a:srgbClr val="4C82AD"/>
                </a:solidFill>
                <a:latin typeface="Roboto" pitchFamily="2" charset="0"/>
                <a:ea typeface="Roboto" pitchFamily="2" charset="0"/>
                <a:cs typeface="Roboto" pitchFamily="2" charset="0"/>
              </a:rPr>
              <a:t>:  Afghanistan, Albania, Argentina, Australia, Austria, Armenia, Azerbaijan, Belarus, Belgium, Bangladesh, Barbados, Bosnia and Herzegovina, Bulgaria, Canada, Chile, Colombia, Croatia, Cuba, Cyprus, Czech Republic, Egypt, Estonia, Fiji, France, FYROM, Georgia, Ghana, Germany, Greece, Guatemala, Hungary, India, Iran, Israel, Italy, Jordan, Kazakhstan, Kuwait, Latvia, Lebanon, Libya, Lithuania, Luxembourg, Malta, Mauritius, Mexico, Moldova, Montenegro, Morocco, the Netherlands, Pakistan, Peru, Poland, Portugal, Russia, Romania, Serbia, Somalia, Slovakia, Slovenia, Spain, Sudan, Switzerland, Syria, Thailand, Trinidad and Tobago, Tunisia, Turkey, Ukraine, United Kingdom, Vietnam </a:t>
            </a:r>
          </a:p>
        </p:txBody>
      </p:sp>
      <p:sp>
        <p:nvSpPr>
          <p:cNvPr id="7" name="Untertitel 2"/>
          <p:cNvSpPr>
            <a:spLocks/>
          </p:cNvSpPr>
          <p:nvPr/>
        </p:nvSpPr>
        <p:spPr bwMode="auto">
          <a:xfrm>
            <a:off x="2903724" y="715576"/>
            <a:ext cx="1020431" cy="33683"/>
          </a:xfrm>
          <a:prstGeom prst="rect">
            <a:avLst/>
          </a:prstGeom>
          <a:noFill/>
          <a:ln w="9525">
            <a:noFill/>
            <a:miter lim="800000"/>
            <a:headEnd/>
            <a:tailEnd/>
          </a:ln>
        </p:spPr>
        <p:txBody>
          <a:bodyPr lIns="0" tIns="0" rIns="0" bIns="0"/>
          <a:lstStyle/>
          <a:p>
            <a:pPr algn="l">
              <a:lnSpc>
                <a:spcPct val="75000"/>
              </a:lnSpc>
              <a:spcBef>
                <a:spcPct val="20000"/>
              </a:spcBef>
            </a:pPr>
            <a:endParaRPr lang="en-US" sz="2900" noProof="1">
              <a:solidFill>
                <a:srgbClr val="4C82AD"/>
              </a:solidFill>
              <a:latin typeface="Franklin Gothic Book" charset="0"/>
            </a:endParaRPr>
          </a:p>
        </p:txBody>
      </p:sp>
      <p:sp>
        <p:nvSpPr>
          <p:cNvPr id="9" name="Titel 1"/>
          <p:cNvSpPr>
            <a:spLocks/>
          </p:cNvSpPr>
          <p:nvPr/>
        </p:nvSpPr>
        <p:spPr bwMode="auto">
          <a:xfrm>
            <a:off x="2178050" y="346075"/>
            <a:ext cx="5200650"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l-GR" sz="2800" b="1" noProof="1" smtClean="0">
                <a:solidFill>
                  <a:srgbClr val="4C82AD"/>
                </a:solidFill>
                <a:latin typeface="Roboto" pitchFamily="2" charset="0"/>
                <a:ea typeface="Roboto" pitchFamily="2" charset="0"/>
                <a:cs typeface="Roboto" pitchFamily="2" charset="0"/>
              </a:rPr>
              <a:t>The EPLO in Brief</a:t>
            </a:r>
            <a:endParaRPr lang="en-GB" altLang="el-GR" sz="2800" b="1" noProof="1">
              <a:solidFill>
                <a:srgbClr val="4C82AD"/>
              </a:solidFill>
              <a:latin typeface="Roboto" pitchFamily="2" charset="0"/>
              <a:ea typeface="Roboto" pitchFamily="2" charset="0"/>
              <a:cs typeface="Roboto" pitchFamily="2" charset="0"/>
            </a:endParaRPr>
          </a:p>
        </p:txBody>
      </p:sp>
      <p:sp>
        <p:nvSpPr>
          <p:cNvPr id="10" name="Rectangle 21"/>
          <p:cNvSpPr>
            <a:spLocks noChangeArrowheads="1"/>
          </p:cNvSpPr>
          <p:nvPr/>
        </p:nvSpPr>
        <p:spPr bwMode="auto">
          <a:xfrm>
            <a:off x="1955800" y="357188"/>
            <a:ext cx="46038" cy="608012"/>
          </a:xfrm>
          <a:prstGeom prst="rect">
            <a:avLst/>
          </a:prstGeom>
          <a:solidFill>
            <a:srgbClr val="4C82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el-GR" altLang="el-GR" sz="1800"/>
          </a:p>
        </p:txBody>
      </p:sp>
      <p:sp>
        <p:nvSpPr>
          <p:cNvPr id="11" name="Untertitel 2"/>
          <p:cNvSpPr>
            <a:spLocks/>
          </p:cNvSpPr>
          <p:nvPr/>
        </p:nvSpPr>
        <p:spPr bwMode="auto">
          <a:xfrm>
            <a:off x="2257425" y="736121"/>
            <a:ext cx="3781425" cy="227861"/>
          </a:xfrm>
          <a:prstGeom prst="rect">
            <a:avLst/>
          </a:prstGeom>
          <a:noFill/>
          <a:ln w="9525">
            <a:noFill/>
            <a:miter lim="800000"/>
            <a:headEnd/>
            <a:tailEnd/>
          </a:ln>
        </p:spPr>
        <p:txBody>
          <a:bodyPr lIns="0" tIns="0" rIns="0" bIns="0"/>
          <a:lstStyle/>
          <a:p>
            <a:pPr algn="l">
              <a:lnSpc>
                <a:spcPct val="75000"/>
              </a:lnSpc>
              <a:spcBef>
                <a:spcPct val="20000"/>
              </a:spcBef>
            </a:pPr>
            <a:r>
              <a:rPr lang="en-GB" altLang="el-GR" sz="2000" noProof="1" smtClean="0">
                <a:solidFill>
                  <a:srgbClr val="4C82AD"/>
                </a:solidFill>
                <a:latin typeface="Roboto" pitchFamily="2" charset="0"/>
                <a:ea typeface="Roboto" pitchFamily="2" charset="0"/>
                <a:cs typeface="Roboto" pitchFamily="2" charset="0"/>
              </a:rPr>
              <a:t>Governance</a:t>
            </a:r>
            <a:endParaRPr lang="en-GB" altLang="el-GR" sz="2000" noProof="1">
              <a:solidFill>
                <a:srgbClr val="4C82AD"/>
              </a:solidFill>
              <a:latin typeface="Roboto" pitchFamily="2" charset="0"/>
              <a:ea typeface="Roboto" pitchFamily="2" charset="0"/>
              <a:cs typeface="Roboto" pitchFamily="2" charset="0"/>
            </a:endParaRPr>
          </a:p>
          <a:p>
            <a:pPr algn="l">
              <a:lnSpc>
                <a:spcPct val="75000"/>
              </a:lnSpc>
              <a:spcBef>
                <a:spcPct val="20000"/>
              </a:spcBef>
            </a:pPr>
            <a:r>
              <a:rPr lang="en-GB" altLang="el-GR" sz="2000" noProof="1" smtClean="0">
                <a:solidFill>
                  <a:srgbClr val="4C82AD"/>
                </a:solidFill>
                <a:latin typeface="Roboto" pitchFamily="2" charset="0"/>
                <a:ea typeface="Roboto" pitchFamily="2" charset="0"/>
                <a:cs typeface="Roboto" pitchFamily="2" charset="0"/>
              </a:rPr>
              <a:t> </a:t>
            </a:r>
            <a:endParaRPr lang="en-US" altLang="el-GR" sz="2000" noProof="1">
              <a:solidFill>
                <a:srgbClr val="4C82AD"/>
              </a:solidFill>
              <a:latin typeface="Roboto" pitchFamily="2" charset="0"/>
              <a:ea typeface="Roboto" pitchFamily="2" charset="0"/>
              <a:cs typeface="Roboto" pitchFamily="2" charset="0"/>
            </a:endParaRPr>
          </a:p>
        </p:txBody>
      </p:sp>
      <p:pic>
        <p:nvPicPr>
          <p:cNvPr id="12" name="Picture 20" descr="logo_pp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9142" y="213178"/>
            <a:ext cx="657341" cy="8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fld id="{91E3B621-728A-4EF6-A831-FF8C3F990166}" type="slidenum">
              <a:rPr lang="en-US" altLang="el-GR" sz="1400">
                <a:solidFill>
                  <a:srgbClr val="000000"/>
                </a:solidFill>
                <a:latin typeface="Roboto Bk" pitchFamily="2" charset="0"/>
                <a:ea typeface="Roboto Bk" pitchFamily="2" charset="0"/>
                <a:cs typeface="Roboto Bk" pitchFamily="2" charset="0"/>
              </a:rPr>
              <a:pPr algn="l"/>
              <a:t>4</a:t>
            </a:fld>
            <a:endParaRPr lang="en-US" altLang="el-GR" sz="1400" dirty="0">
              <a:solidFill>
                <a:srgbClr val="000000"/>
              </a:solidFill>
              <a:latin typeface="Roboto Bk" pitchFamily="2" charset="0"/>
              <a:ea typeface="Roboto Bk" pitchFamily="2" charset="0"/>
              <a:cs typeface="Roboto Bk" pitchFamily="2" charset="0"/>
            </a:endParaRPr>
          </a:p>
        </p:txBody>
      </p:sp>
    </p:spTree>
    <p:extLst>
      <p:ext uri="{BB962C8B-B14F-4D97-AF65-F5344CB8AC3E}">
        <p14:creationId xmlns:p14="http://schemas.microsoft.com/office/powerpoint/2010/main" val="25800694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p:cNvSpPr>
          <p:nvPr/>
        </p:nvSpPr>
        <p:spPr bwMode="auto">
          <a:xfrm>
            <a:off x="2178050" y="346075"/>
            <a:ext cx="5200650"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l-GR" sz="2800" b="1" noProof="1">
                <a:solidFill>
                  <a:srgbClr val="4C82AD"/>
                </a:solidFill>
                <a:latin typeface="Roboto" pitchFamily="2" charset="0"/>
                <a:ea typeface="Roboto" pitchFamily="2" charset="0"/>
                <a:cs typeface="Roboto" pitchFamily="2" charset="0"/>
              </a:rPr>
              <a:t>The EPLO in Brief</a:t>
            </a:r>
            <a:endParaRPr lang="en-GB" altLang="el-GR" sz="2800" b="1" noProof="1">
              <a:solidFill>
                <a:srgbClr val="4C82AD"/>
              </a:solidFill>
              <a:latin typeface="Roboto" pitchFamily="2" charset="0"/>
              <a:ea typeface="Roboto" pitchFamily="2" charset="0"/>
              <a:cs typeface="Roboto" pitchFamily="2" charset="0"/>
            </a:endParaRPr>
          </a:p>
        </p:txBody>
      </p:sp>
      <p:sp>
        <p:nvSpPr>
          <p:cNvPr id="6" name="Rectangle 21"/>
          <p:cNvSpPr>
            <a:spLocks noChangeArrowheads="1"/>
          </p:cNvSpPr>
          <p:nvPr/>
        </p:nvSpPr>
        <p:spPr bwMode="auto">
          <a:xfrm>
            <a:off x="1955800" y="357188"/>
            <a:ext cx="46038" cy="608012"/>
          </a:xfrm>
          <a:prstGeom prst="rect">
            <a:avLst/>
          </a:prstGeom>
          <a:solidFill>
            <a:srgbClr val="4C82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el-GR" altLang="el-GR" sz="1800"/>
          </a:p>
        </p:txBody>
      </p:sp>
      <p:graphicFrame>
        <p:nvGraphicFramePr>
          <p:cNvPr id="7" name="Diagram 1"/>
          <p:cNvGraphicFramePr/>
          <p:nvPr>
            <p:extLst>
              <p:ext uri="{D42A27DB-BD31-4B8C-83A1-F6EECF244321}">
                <p14:modId xmlns:p14="http://schemas.microsoft.com/office/powerpoint/2010/main" val="860842695"/>
              </p:ext>
            </p:extLst>
          </p:nvPr>
        </p:nvGraphicFramePr>
        <p:xfrm>
          <a:off x="2646890" y="1181100"/>
          <a:ext cx="5303310" cy="351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Untertitel 2"/>
          <p:cNvSpPr>
            <a:spLocks/>
          </p:cNvSpPr>
          <p:nvPr/>
        </p:nvSpPr>
        <p:spPr bwMode="auto">
          <a:xfrm>
            <a:off x="2257425" y="736121"/>
            <a:ext cx="3781425" cy="227861"/>
          </a:xfrm>
          <a:prstGeom prst="rect">
            <a:avLst/>
          </a:prstGeom>
          <a:noFill/>
          <a:ln w="9525">
            <a:noFill/>
            <a:miter lim="800000"/>
            <a:headEnd/>
            <a:tailEnd/>
          </a:ln>
        </p:spPr>
        <p:txBody>
          <a:bodyPr lIns="0" tIns="0" rIns="0" bIns="0"/>
          <a:lstStyle/>
          <a:p>
            <a:pPr algn="l">
              <a:lnSpc>
                <a:spcPct val="75000"/>
              </a:lnSpc>
              <a:spcBef>
                <a:spcPct val="20000"/>
              </a:spcBef>
            </a:pPr>
            <a:r>
              <a:rPr lang="en-GB" altLang="el-GR" sz="2000" noProof="1" smtClean="0">
                <a:solidFill>
                  <a:srgbClr val="4C82AD"/>
                </a:solidFill>
                <a:latin typeface="Roboto" pitchFamily="2" charset="0"/>
                <a:ea typeface="Roboto" pitchFamily="2" charset="0"/>
                <a:cs typeface="Roboto" pitchFamily="2" charset="0"/>
              </a:rPr>
              <a:t>Main Activities</a:t>
            </a:r>
            <a:endParaRPr lang="en-GB" altLang="el-GR" sz="2000" noProof="1">
              <a:solidFill>
                <a:srgbClr val="4C82AD"/>
              </a:solidFill>
              <a:latin typeface="Roboto" pitchFamily="2" charset="0"/>
              <a:ea typeface="Roboto" pitchFamily="2" charset="0"/>
              <a:cs typeface="Roboto" pitchFamily="2" charset="0"/>
            </a:endParaRPr>
          </a:p>
          <a:p>
            <a:pPr algn="l">
              <a:lnSpc>
                <a:spcPct val="75000"/>
              </a:lnSpc>
              <a:spcBef>
                <a:spcPct val="20000"/>
              </a:spcBef>
            </a:pPr>
            <a:r>
              <a:rPr lang="en-GB" altLang="el-GR" sz="2000" noProof="1" smtClean="0">
                <a:solidFill>
                  <a:srgbClr val="4C82AD"/>
                </a:solidFill>
                <a:latin typeface="Roboto" pitchFamily="2" charset="0"/>
                <a:ea typeface="Roboto" pitchFamily="2" charset="0"/>
                <a:cs typeface="Roboto" pitchFamily="2" charset="0"/>
              </a:rPr>
              <a:t> </a:t>
            </a:r>
            <a:endParaRPr lang="en-US" altLang="el-GR" sz="2000" noProof="1">
              <a:solidFill>
                <a:srgbClr val="4C82AD"/>
              </a:solidFill>
              <a:latin typeface="Roboto" pitchFamily="2" charset="0"/>
              <a:ea typeface="Roboto" pitchFamily="2" charset="0"/>
              <a:cs typeface="Roboto" pitchFamily="2" charset="0"/>
            </a:endParaRPr>
          </a:p>
        </p:txBody>
      </p:sp>
      <p:pic>
        <p:nvPicPr>
          <p:cNvPr id="13" name="Picture 20" descr="logo_pp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39142" y="213178"/>
            <a:ext cx="657341" cy="89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fld id="{91E3B621-728A-4EF6-A831-FF8C3F990166}" type="slidenum">
              <a:rPr lang="en-US" altLang="el-GR" sz="1400">
                <a:solidFill>
                  <a:srgbClr val="000000"/>
                </a:solidFill>
                <a:latin typeface="Roboto Bk" pitchFamily="2" charset="0"/>
                <a:ea typeface="Roboto Bk" pitchFamily="2" charset="0"/>
                <a:cs typeface="Roboto Bk" pitchFamily="2" charset="0"/>
              </a:rPr>
              <a:pPr algn="l"/>
              <a:t>5</a:t>
            </a:fld>
            <a:endParaRPr lang="en-US" altLang="el-GR" sz="1400" dirty="0">
              <a:solidFill>
                <a:srgbClr val="000000"/>
              </a:solidFill>
              <a:latin typeface="Roboto Bk" pitchFamily="2" charset="0"/>
              <a:ea typeface="Roboto Bk" pitchFamily="2" charset="0"/>
              <a:cs typeface="Roboto Bk" pitchFamily="2" charset="0"/>
            </a:endParaRPr>
          </a:p>
        </p:txBody>
      </p:sp>
    </p:spTree>
    <p:extLst>
      <p:ext uri="{BB962C8B-B14F-4D97-AF65-F5344CB8AC3E}">
        <p14:creationId xmlns:p14="http://schemas.microsoft.com/office/powerpoint/2010/main" val="1170562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Untertitel 2"/>
          <p:cNvSpPr>
            <a:spLocks/>
          </p:cNvSpPr>
          <p:nvPr/>
        </p:nvSpPr>
        <p:spPr bwMode="auto">
          <a:xfrm>
            <a:off x="5200651" y="488157"/>
            <a:ext cx="3781425" cy="22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20000"/>
              </a:spcBef>
            </a:pPr>
            <a:endParaRPr lang="en-GB" altLang="el-GR" sz="2900" noProof="1" smtClean="0">
              <a:solidFill>
                <a:srgbClr val="4C82AD"/>
              </a:solidFill>
              <a:latin typeface="Franklin Gothic Book" pitchFamily="34" charset="0"/>
            </a:endParaRPr>
          </a:p>
        </p:txBody>
      </p:sp>
      <p:sp>
        <p:nvSpPr>
          <p:cNvPr id="11" name="Untertitel 2"/>
          <p:cNvSpPr>
            <a:spLocks/>
          </p:cNvSpPr>
          <p:nvPr/>
        </p:nvSpPr>
        <p:spPr bwMode="auto">
          <a:xfrm>
            <a:off x="2903724" y="715576"/>
            <a:ext cx="1020431" cy="33683"/>
          </a:xfrm>
          <a:prstGeom prst="rect">
            <a:avLst/>
          </a:prstGeom>
          <a:noFill/>
          <a:ln w="9525">
            <a:noFill/>
            <a:miter lim="800000"/>
            <a:headEnd/>
            <a:tailEnd/>
          </a:ln>
        </p:spPr>
        <p:txBody>
          <a:bodyPr lIns="0" tIns="0" rIns="0" bIns="0"/>
          <a:lstStyle/>
          <a:p>
            <a:pPr algn="l">
              <a:lnSpc>
                <a:spcPct val="75000"/>
              </a:lnSpc>
              <a:spcBef>
                <a:spcPct val="20000"/>
              </a:spcBef>
            </a:pPr>
            <a:endParaRPr lang="en-US" sz="2900" noProof="1">
              <a:solidFill>
                <a:srgbClr val="4C82AD"/>
              </a:solidFill>
              <a:latin typeface="Franklin Gothic Book" charset="0"/>
            </a:endParaRPr>
          </a:p>
        </p:txBody>
      </p:sp>
      <p:sp>
        <p:nvSpPr>
          <p:cNvPr id="12" name="Titel 1"/>
          <p:cNvSpPr>
            <a:spLocks/>
          </p:cNvSpPr>
          <p:nvPr/>
        </p:nvSpPr>
        <p:spPr bwMode="auto">
          <a:xfrm>
            <a:off x="2178050" y="346075"/>
            <a:ext cx="6051550"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l-GR" sz="2800" b="1" noProof="1">
                <a:solidFill>
                  <a:srgbClr val="4C82AD"/>
                </a:solidFill>
                <a:latin typeface="Roboto" pitchFamily="2" charset="0"/>
                <a:ea typeface="Roboto" pitchFamily="2" charset="0"/>
                <a:cs typeface="Roboto" pitchFamily="2" charset="0"/>
              </a:rPr>
              <a:t>The Hellenic </a:t>
            </a:r>
            <a:r>
              <a:rPr lang="en-US" altLang="el-GR" sz="2800" b="1" noProof="1" smtClean="0">
                <a:solidFill>
                  <a:srgbClr val="4C82AD"/>
                </a:solidFill>
                <a:latin typeface="Roboto" pitchFamily="2" charset="0"/>
                <a:ea typeface="Roboto" pitchFamily="2" charset="0"/>
                <a:cs typeface="Roboto" pitchFamily="2" charset="0"/>
              </a:rPr>
              <a:t>Council of </a:t>
            </a:r>
            <a:r>
              <a:rPr lang="en-US" altLang="el-GR" sz="2800" b="1" noProof="1">
                <a:solidFill>
                  <a:srgbClr val="4C82AD"/>
                </a:solidFill>
                <a:latin typeface="Roboto" pitchFamily="2" charset="0"/>
                <a:ea typeface="Roboto" pitchFamily="2" charset="0"/>
                <a:cs typeface="Roboto" pitchFamily="2" charset="0"/>
              </a:rPr>
              <a:t>State</a:t>
            </a:r>
          </a:p>
        </p:txBody>
      </p:sp>
      <p:sp>
        <p:nvSpPr>
          <p:cNvPr id="15" name="Rectangle 21"/>
          <p:cNvSpPr>
            <a:spLocks noChangeArrowheads="1"/>
          </p:cNvSpPr>
          <p:nvPr/>
        </p:nvSpPr>
        <p:spPr bwMode="auto">
          <a:xfrm>
            <a:off x="1955800" y="357188"/>
            <a:ext cx="46038" cy="608012"/>
          </a:xfrm>
          <a:prstGeom prst="rect">
            <a:avLst/>
          </a:prstGeom>
          <a:solidFill>
            <a:srgbClr val="4C82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el-GR" altLang="el-GR" sz="1800"/>
          </a:p>
        </p:txBody>
      </p:sp>
      <p:sp>
        <p:nvSpPr>
          <p:cNvPr id="18" name="Titel 1"/>
          <p:cNvSpPr>
            <a:spLocks/>
          </p:cNvSpPr>
          <p:nvPr/>
        </p:nvSpPr>
        <p:spPr bwMode="auto">
          <a:xfrm>
            <a:off x="1944688" y="1201157"/>
            <a:ext cx="6851651" cy="2923877"/>
          </a:xfrm>
          <a:prstGeom prst="rect">
            <a:avLst/>
          </a:prstGeom>
          <a:noFill/>
          <a:ln w="9525">
            <a:noFill/>
            <a:miter lim="800000"/>
            <a:headEnd/>
            <a:tailEnd/>
          </a:ln>
        </p:spPr>
        <p:txBody>
          <a:bodyPr wrap="square" lIns="0" tIns="0" rIns="0" bIns="0">
            <a:spAutoFit/>
          </a:bodyPr>
          <a:lstStyle/>
          <a:p>
            <a:pPr marL="444500" lvl="1" indent="-368300" algn="just" eaLnBrk="0" hangingPunct="0">
              <a:buFont typeface="Wingdings" pitchFamily="2" charset="2"/>
              <a:buChar char="q"/>
            </a:pPr>
            <a:r>
              <a:rPr lang="en-US" altLang="el-GR" dirty="0">
                <a:solidFill>
                  <a:srgbClr val="4C82AD"/>
                </a:solidFill>
                <a:latin typeface="Roboto" pitchFamily="2" charset="0"/>
                <a:ea typeface="Roboto" pitchFamily="2" charset="0"/>
                <a:cs typeface="Roboto" pitchFamily="2" charset="0"/>
              </a:rPr>
              <a:t>The Hellenic </a:t>
            </a:r>
            <a:r>
              <a:rPr lang="en-US" altLang="el-GR" dirty="0" smtClean="0">
                <a:solidFill>
                  <a:srgbClr val="4C82AD"/>
                </a:solidFill>
                <a:latin typeface="Roboto" pitchFamily="2" charset="0"/>
                <a:ea typeface="Roboto" pitchFamily="2" charset="0"/>
                <a:cs typeface="Roboto" pitchFamily="2" charset="0"/>
              </a:rPr>
              <a:t>Council </a:t>
            </a:r>
            <a:r>
              <a:rPr lang="en-US" altLang="el-GR" dirty="0">
                <a:solidFill>
                  <a:srgbClr val="4C82AD"/>
                </a:solidFill>
                <a:latin typeface="Roboto" pitchFamily="2" charset="0"/>
                <a:ea typeface="Roboto" pitchFamily="2" charset="0"/>
                <a:cs typeface="Roboto" pitchFamily="2" charset="0"/>
              </a:rPr>
              <a:t>of State is the Supreme Administrative Court of Greece.</a:t>
            </a:r>
          </a:p>
          <a:p>
            <a:pPr marL="444500" lvl="1" indent="-368300" algn="just" eaLnBrk="0" hangingPunct="0">
              <a:buFont typeface="Wingdings" pitchFamily="2" charset="2"/>
              <a:buChar char="q"/>
            </a:pPr>
            <a:r>
              <a:rPr lang="en-US" altLang="el-GR" dirty="0">
                <a:solidFill>
                  <a:srgbClr val="4C82AD"/>
                </a:solidFill>
                <a:latin typeface="Roboto" pitchFamily="2" charset="0"/>
                <a:ea typeface="Roboto" pitchFamily="2" charset="0"/>
                <a:cs typeface="Roboto" pitchFamily="2" charset="0"/>
              </a:rPr>
              <a:t>The Council of State is at the top of the hierarchy of ordinary administrative courts (administrative courts of first instance and administrative courts of appeal). </a:t>
            </a:r>
          </a:p>
          <a:p>
            <a:pPr marL="444500" lvl="1" indent="-368300" algn="just" eaLnBrk="0" hangingPunct="0">
              <a:buFont typeface="Wingdings" pitchFamily="2" charset="2"/>
              <a:buChar char="q"/>
            </a:pPr>
            <a:r>
              <a:rPr lang="en-US" altLang="el-GR" dirty="0" smtClean="0">
                <a:solidFill>
                  <a:srgbClr val="4C82AD"/>
                </a:solidFill>
                <a:latin typeface="Roboto" pitchFamily="2" charset="0"/>
                <a:ea typeface="Roboto" pitchFamily="2" charset="0"/>
                <a:cs typeface="Roboto" pitchFamily="2" charset="0"/>
              </a:rPr>
              <a:t>The </a:t>
            </a:r>
            <a:r>
              <a:rPr lang="en-US" altLang="el-GR" dirty="0">
                <a:solidFill>
                  <a:srgbClr val="4C82AD"/>
                </a:solidFill>
                <a:latin typeface="Roboto" pitchFamily="2" charset="0"/>
                <a:ea typeface="Roboto" pitchFamily="2" charset="0"/>
                <a:cs typeface="Roboto" pitchFamily="2" charset="0"/>
              </a:rPr>
              <a:t>Hellenic Council of State participates in BO-ECLI as an Associate </a:t>
            </a:r>
            <a:r>
              <a:rPr lang="en-US" altLang="el-GR" dirty="0" smtClean="0">
                <a:solidFill>
                  <a:srgbClr val="4C82AD"/>
                </a:solidFill>
                <a:latin typeface="Roboto" pitchFamily="2" charset="0"/>
                <a:ea typeface="Roboto" pitchFamily="2" charset="0"/>
                <a:cs typeface="Roboto" pitchFamily="2" charset="0"/>
              </a:rPr>
              <a:t>Partner</a:t>
            </a:r>
            <a:endParaRPr lang="el-GR" dirty="0" smtClean="0">
              <a:solidFill>
                <a:srgbClr val="4C82AD"/>
              </a:solidFill>
              <a:latin typeface="Roboto" pitchFamily="2" charset="0"/>
              <a:ea typeface="Roboto" pitchFamily="2" charset="0"/>
              <a:cs typeface="Roboto" pitchFamily="2" charset="0"/>
            </a:endParaRPr>
          </a:p>
          <a:p>
            <a:pPr marL="444500" lvl="1" indent="-368300" algn="just" eaLnBrk="0" hangingPunct="0">
              <a:spcAft>
                <a:spcPts val="600"/>
              </a:spcAft>
              <a:buFont typeface="Wingdings" pitchFamily="2" charset="2"/>
              <a:buChar char="q"/>
            </a:pPr>
            <a:endParaRPr lang="en-GB" altLang="el-GR" noProof="1">
              <a:solidFill>
                <a:srgbClr val="4C82AD"/>
              </a:solidFill>
              <a:latin typeface="Roboto" pitchFamily="2" charset="0"/>
              <a:ea typeface="Roboto" pitchFamily="2" charset="0"/>
              <a:cs typeface="Roboto" pitchFamily="2" charset="0"/>
            </a:endParaRPr>
          </a:p>
          <a:p>
            <a:pPr marL="444500" lvl="1" indent="-368300" algn="just" eaLnBrk="0" hangingPunct="0">
              <a:spcAft>
                <a:spcPts val="600"/>
              </a:spcAft>
              <a:buFont typeface="Wingdings" pitchFamily="2" charset="2"/>
              <a:buChar char="q"/>
            </a:pPr>
            <a:endParaRPr lang="en-GB" dirty="0">
              <a:solidFill>
                <a:srgbClr val="4C82AD"/>
              </a:solidFill>
              <a:latin typeface="Roboto" pitchFamily="2" charset="0"/>
              <a:ea typeface="Roboto" pitchFamily="2" charset="0"/>
              <a:cs typeface="Roboto" pitchFamily="2" charset="0"/>
            </a:endParaRPr>
          </a:p>
          <a:p>
            <a:pPr marL="444500" lvl="1" indent="-368300" algn="just" eaLnBrk="0" hangingPunct="0">
              <a:spcAft>
                <a:spcPts val="600"/>
              </a:spcAft>
              <a:buFont typeface="Wingdings" pitchFamily="2" charset="2"/>
              <a:buChar char="q"/>
            </a:pPr>
            <a:endParaRPr lang="en-GB" altLang="el-GR" noProof="1">
              <a:solidFill>
                <a:srgbClr val="4C82AD"/>
              </a:solidFill>
              <a:latin typeface="Roboto" pitchFamily="2" charset="0"/>
              <a:ea typeface="Roboto" pitchFamily="2" charset="0"/>
              <a:cs typeface="Roboto" pitchFamily="2" charset="0"/>
            </a:endParaRPr>
          </a:p>
        </p:txBody>
      </p:sp>
      <p:pic>
        <p:nvPicPr>
          <p:cNvPr id="21" name="Picture 2" descr="http://www.ste.gr/councilofstate/images/StE/content/selected/frontview_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6843" y="3369254"/>
            <a:ext cx="2267340" cy="1511560"/>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1100" y="267494"/>
            <a:ext cx="1341438" cy="617593"/>
          </a:xfrm>
          <a:prstGeom prst="rect">
            <a:avLst/>
          </a:prstGeom>
        </p:spPr>
      </p:pic>
      <p:sp>
        <p:nvSpPr>
          <p:cNvPr id="23"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fld id="{91E3B621-728A-4EF6-A831-FF8C3F990166}" type="slidenum">
              <a:rPr lang="en-US" altLang="el-GR" sz="1400">
                <a:solidFill>
                  <a:srgbClr val="000000"/>
                </a:solidFill>
                <a:latin typeface="Roboto Bk" pitchFamily="2" charset="0"/>
                <a:ea typeface="Roboto Bk" pitchFamily="2" charset="0"/>
                <a:cs typeface="Roboto Bk" pitchFamily="2" charset="0"/>
              </a:rPr>
              <a:pPr algn="l"/>
              <a:t>6</a:t>
            </a:fld>
            <a:endParaRPr lang="en-US" altLang="el-GR" sz="1400" dirty="0">
              <a:solidFill>
                <a:srgbClr val="000000"/>
              </a:solidFill>
              <a:latin typeface="Roboto Bk" pitchFamily="2" charset="0"/>
              <a:ea typeface="Roboto Bk" pitchFamily="2" charset="0"/>
              <a:cs typeface="Roboto Bk" pitchFamily="2" charset="0"/>
            </a:endParaRPr>
          </a:p>
        </p:txBody>
      </p:sp>
    </p:spTree>
    <p:extLst>
      <p:ext uri="{BB962C8B-B14F-4D97-AF65-F5344CB8AC3E}">
        <p14:creationId xmlns:p14="http://schemas.microsoft.com/office/powerpoint/2010/main" val="4253547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Untertitel 2"/>
          <p:cNvSpPr>
            <a:spLocks/>
          </p:cNvSpPr>
          <p:nvPr/>
        </p:nvSpPr>
        <p:spPr bwMode="auto">
          <a:xfrm>
            <a:off x="5200651" y="488157"/>
            <a:ext cx="3781425" cy="22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20000"/>
              </a:spcBef>
            </a:pPr>
            <a:endParaRPr lang="en-GB" altLang="el-GR" sz="2900" noProof="1" smtClean="0">
              <a:solidFill>
                <a:srgbClr val="4C82AD"/>
              </a:solidFill>
              <a:latin typeface="Franklin Gothic Book" pitchFamily="34" charset="0"/>
            </a:endParaRPr>
          </a:p>
        </p:txBody>
      </p:sp>
      <p:sp>
        <p:nvSpPr>
          <p:cNvPr id="11" name="Untertitel 2"/>
          <p:cNvSpPr>
            <a:spLocks/>
          </p:cNvSpPr>
          <p:nvPr/>
        </p:nvSpPr>
        <p:spPr bwMode="auto">
          <a:xfrm>
            <a:off x="2903724" y="715576"/>
            <a:ext cx="1020431" cy="33683"/>
          </a:xfrm>
          <a:prstGeom prst="rect">
            <a:avLst/>
          </a:prstGeom>
          <a:noFill/>
          <a:ln w="9525">
            <a:noFill/>
            <a:miter lim="800000"/>
            <a:headEnd/>
            <a:tailEnd/>
          </a:ln>
        </p:spPr>
        <p:txBody>
          <a:bodyPr lIns="0" tIns="0" rIns="0" bIns="0"/>
          <a:lstStyle/>
          <a:p>
            <a:pPr algn="l">
              <a:lnSpc>
                <a:spcPct val="75000"/>
              </a:lnSpc>
              <a:spcBef>
                <a:spcPct val="20000"/>
              </a:spcBef>
            </a:pPr>
            <a:endParaRPr lang="en-US" sz="2900" noProof="1">
              <a:solidFill>
                <a:srgbClr val="4C82AD"/>
              </a:solidFill>
              <a:latin typeface="Franklin Gothic Book" charset="0"/>
            </a:endParaRPr>
          </a:p>
        </p:txBody>
      </p:sp>
      <p:sp>
        <p:nvSpPr>
          <p:cNvPr id="12" name="Titel 1"/>
          <p:cNvSpPr>
            <a:spLocks/>
          </p:cNvSpPr>
          <p:nvPr/>
        </p:nvSpPr>
        <p:spPr bwMode="auto">
          <a:xfrm>
            <a:off x="2178050" y="346075"/>
            <a:ext cx="6051550"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l-GR" sz="2800" b="1" noProof="1">
                <a:solidFill>
                  <a:srgbClr val="4C82AD"/>
                </a:solidFill>
                <a:latin typeface="Roboto" pitchFamily="2" charset="0"/>
                <a:ea typeface="Roboto" pitchFamily="2" charset="0"/>
                <a:cs typeface="Roboto" pitchFamily="2" charset="0"/>
              </a:rPr>
              <a:t>The Hellenic Council of State</a:t>
            </a:r>
          </a:p>
        </p:txBody>
      </p:sp>
      <p:sp>
        <p:nvSpPr>
          <p:cNvPr id="15" name="Rectangle 21"/>
          <p:cNvSpPr>
            <a:spLocks noChangeArrowheads="1"/>
          </p:cNvSpPr>
          <p:nvPr/>
        </p:nvSpPr>
        <p:spPr bwMode="auto">
          <a:xfrm>
            <a:off x="1955800" y="357188"/>
            <a:ext cx="46038" cy="608012"/>
          </a:xfrm>
          <a:prstGeom prst="rect">
            <a:avLst/>
          </a:prstGeom>
          <a:solidFill>
            <a:srgbClr val="4C82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el-GR" altLang="el-GR" sz="1800"/>
          </a:p>
        </p:txBody>
      </p:sp>
      <p:sp>
        <p:nvSpPr>
          <p:cNvPr id="17" name="Untertitel 2"/>
          <p:cNvSpPr>
            <a:spLocks/>
          </p:cNvSpPr>
          <p:nvPr/>
        </p:nvSpPr>
        <p:spPr bwMode="auto">
          <a:xfrm>
            <a:off x="2257425" y="736121"/>
            <a:ext cx="3781425" cy="227861"/>
          </a:xfrm>
          <a:prstGeom prst="rect">
            <a:avLst/>
          </a:prstGeom>
          <a:noFill/>
          <a:ln w="9525">
            <a:noFill/>
            <a:miter lim="800000"/>
            <a:headEnd/>
            <a:tailEnd/>
          </a:ln>
        </p:spPr>
        <p:txBody>
          <a:bodyPr lIns="0" tIns="0" rIns="0" bIns="0"/>
          <a:lstStyle/>
          <a:p>
            <a:pPr algn="l">
              <a:lnSpc>
                <a:spcPct val="75000"/>
              </a:lnSpc>
              <a:spcBef>
                <a:spcPct val="20000"/>
              </a:spcBef>
            </a:pPr>
            <a:r>
              <a:rPr lang="en-GB" altLang="el-GR" sz="2000" noProof="1" smtClean="0">
                <a:solidFill>
                  <a:srgbClr val="4C82AD"/>
                </a:solidFill>
                <a:latin typeface="Roboto" pitchFamily="2" charset="0"/>
                <a:ea typeface="Roboto" pitchFamily="2" charset="0"/>
                <a:cs typeface="Roboto" pitchFamily="2" charset="0"/>
              </a:rPr>
              <a:t> State of Play</a:t>
            </a:r>
            <a:endParaRPr lang="en-US" altLang="el-GR" sz="2000" noProof="1">
              <a:solidFill>
                <a:srgbClr val="4C82AD"/>
              </a:solidFill>
              <a:latin typeface="Roboto" pitchFamily="2" charset="0"/>
              <a:ea typeface="Roboto" pitchFamily="2" charset="0"/>
              <a:cs typeface="Roboto" pitchFamily="2" charset="0"/>
            </a:endParaRPr>
          </a:p>
        </p:txBody>
      </p:sp>
      <p:sp>
        <p:nvSpPr>
          <p:cNvPr id="18" name="Titel 1"/>
          <p:cNvSpPr>
            <a:spLocks/>
          </p:cNvSpPr>
          <p:nvPr/>
        </p:nvSpPr>
        <p:spPr bwMode="auto">
          <a:xfrm>
            <a:off x="1944688" y="1201157"/>
            <a:ext cx="6851651" cy="2215991"/>
          </a:xfrm>
          <a:prstGeom prst="rect">
            <a:avLst/>
          </a:prstGeom>
          <a:noFill/>
          <a:ln w="9525">
            <a:noFill/>
            <a:miter lim="800000"/>
            <a:headEnd/>
            <a:tailEnd/>
          </a:ln>
        </p:spPr>
        <p:txBody>
          <a:bodyPr wrap="square" lIns="0" tIns="0" rIns="0" bIns="0">
            <a:spAutoFit/>
          </a:bodyPr>
          <a:lstStyle/>
          <a:p>
            <a:pPr marL="444500" lvl="1" indent="-368300" algn="just" eaLnBrk="0" hangingPunct="0">
              <a:buFont typeface="Wingdings" pitchFamily="2" charset="2"/>
              <a:buChar char="q"/>
            </a:pPr>
            <a:r>
              <a:rPr lang="en-US" altLang="el-GR" dirty="0">
                <a:solidFill>
                  <a:srgbClr val="4C82AD"/>
                </a:solidFill>
                <a:latin typeface="Roboto" pitchFamily="2" charset="0"/>
                <a:ea typeface="Roboto" pitchFamily="2" charset="0"/>
                <a:cs typeface="Roboto" pitchFamily="2" charset="0"/>
              </a:rPr>
              <a:t>The Hellenic Council of State publishes </a:t>
            </a:r>
            <a:r>
              <a:rPr lang="en-US" altLang="el-GR" dirty="0" smtClean="0">
                <a:solidFill>
                  <a:srgbClr val="4C82AD"/>
                </a:solidFill>
                <a:latin typeface="Roboto" pitchFamily="2" charset="0"/>
                <a:ea typeface="Roboto" pitchFamily="2" charset="0"/>
                <a:cs typeface="Roboto" pitchFamily="2" charset="0"/>
              </a:rPr>
              <a:t>the decisions in </a:t>
            </a:r>
            <a:r>
              <a:rPr lang="en-US" altLang="el-GR" dirty="0">
                <a:solidFill>
                  <a:srgbClr val="4C82AD"/>
                </a:solidFill>
                <a:latin typeface="Roboto" pitchFamily="2" charset="0"/>
                <a:ea typeface="Roboto" pitchFamily="2" charset="0"/>
                <a:cs typeface="Roboto" pitchFamily="2" charset="0"/>
              </a:rPr>
              <a:t>its website </a:t>
            </a:r>
            <a:r>
              <a:rPr lang="en-US" altLang="el-GR" u="sng" dirty="0" smtClean="0">
                <a:solidFill>
                  <a:srgbClr val="0070C0"/>
                </a:solidFill>
                <a:latin typeface="Roboto" pitchFamily="2" charset="0"/>
                <a:ea typeface="Roboto" pitchFamily="2" charset="0"/>
                <a:cs typeface="Roboto" pitchFamily="2" charset="0"/>
              </a:rPr>
              <a:t>www.adjustice.gr</a:t>
            </a:r>
            <a:endParaRPr lang="en-US" altLang="el-GR" u="sng" dirty="0">
              <a:solidFill>
                <a:srgbClr val="0070C0"/>
              </a:solidFill>
              <a:latin typeface="Roboto" pitchFamily="2" charset="0"/>
              <a:ea typeface="Roboto" pitchFamily="2" charset="0"/>
              <a:cs typeface="Roboto" pitchFamily="2" charset="0"/>
            </a:endParaRPr>
          </a:p>
          <a:p>
            <a:pPr marL="444500" lvl="1" indent="-368300" algn="just" eaLnBrk="0" hangingPunct="0">
              <a:buFont typeface="Wingdings" pitchFamily="2" charset="2"/>
              <a:buChar char="q"/>
            </a:pPr>
            <a:r>
              <a:rPr lang="en-US" altLang="el-GR" dirty="0">
                <a:solidFill>
                  <a:srgbClr val="4C82AD"/>
                </a:solidFill>
                <a:latin typeface="Roboto" pitchFamily="2" charset="0"/>
                <a:ea typeface="Roboto" pitchFamily="2" charset="0"/>
                <a:cs typeface="Roboto" pitchFamily="2" charset="0"/>
              </a:rPr>
              <a:t>Court’s decisions are publicly issued only with respect to anonymity</a:t>
            </a:r>
          </a:p>
          <a:p>
            <a:pPr marL="901700" lvl="2" indent="-368300" algn="just" eaLnBrk="0" hangingPunct="0">
              <a:buFont typeface="Wingdings" pitchFamily="2" charset="2"/>
              <a:buChar char="q"/>
            </a:pPr>
            <a:r>
              <a:rPr lang="en-US" altLang="el-GR" dirty="0" smtClean="0">
                <a:solidFill>
                  <a:srgbClr val="4C82AD"/>
                </a:solidFill>
                <a:latin typeface="Roboto" pitchFamily="2" charset="0"/>
                <a:ea typeface="Roboto" pitchFamily="2" charset="0"/>
                <a:cs typeface="Roboto" pitchFamily="2" charset="0"/>
              </a:rPr>
              <a:t>Public </a:t>
            </a:r>
            <a:r>
              <a:rPr lang="en-US" altLang="el-GR" dirty="0">
                <a:solidFill>
                  <a:srgbClr val="4C82AD"/>
                </a:solidFill>
                <a:latin typeface="Roboto" pitchFamily="2" charset="0"/>
                <a:ea typeface="Roboto" pitchFamily="2" charset="0"/>
                <a:cs typeface="Roboto" pitchFamily="2" charset="0"/>
              </a:rPr>
              <a:t>access: a summary of the most important Court’s decisions </a:t>
            </a:r>
            <a:r>
              <a:rPr lang="en-US" altLang="el-GR" dirty="0" smtClean="0">
                <a:solidFill>
                  <a:srgbClr val="4C82AD"/>
                </a:solidFill>
                <a:latin typeface="Roboto" pitchFamily="2" charset="0"/>
                <a:ea typeface="Roboto" pitchFamily="2" charset="0"/>
                <a:cs typeface="Roboto" pitchFamily="2" charset="0"/>
              </a:rPr>
              <a:t>(Anonymously)</a:t>
            </a:r>
            <a:endParaRPr lang="en-US" altLang="el-GR" dirty="0">
              <a:solidFill>
                <a:srgbClr val="4C82AD"/>
              </a:solidFill>
              <a:latin typeface="Roboto" pitchFamily="2" charset="0"/>
              <a:ea typeface="Roboto" pitchFamily="2" charset="0"/>
              <a:cs typeface="Roboto" pitchFamily="2" charset="0"/>
            </a:endParaRPr>
          </a:p>
          <a:p>
            <a:pPr marL="901700" lvl="2" indent="-368300" algn="just" eaLnBrk="0" hangingPunct="0">
              <a:buFont typeface="Wingdings" pitchFamily="2" charset="2"/>
              <a:buChar char="q"/>
            </a:pPr>
            <a:r>
              <a:rPr lang="en-US" altLang="el-GR" dirty="0">
                <a:solidFill>
                  <a:srgbClr val="4C82AD"/>
                </a:solidFill>
                <a:latin typeface="Roboto" pitchFamily="2" charset="0"/>
                <a:ea typeface="Roboto" pitchFamily="2" charset="0"/>
                <a:cs typeface="Roboto" pitchFamily="2" charset="0"/>
              </a:rPr>
              <a:t>Authorized access for Judges, Ministries etc.: </a:t>
            </a:r>
            <a:br>
              <a:rPr lang="en-US" altLang="el-GR" dirty="0">
                <a:solidFill>
                  <a:srgbClr val="4C82AD"/>
                </a:solidFill>
                <a:latin typeface="Roboto" pitchFamily="2" charset="0"/>
                <a:ea typeface="Roboto" pitchFamily="2" charset="0"/>
                <a:cs typeface="Roboto" pitchFamily="2" charset="0"/>
              </a:rPr>
            </a:br>
            <a:r>
              <a:rPr lang="en-US" altLang="el-GR" dirty="0">
                <a:solidFill>
                  <a:srgbClr val="4C82AD"/>
                </a:solidFill>
                <a:latin typeface="Roboto" pitchFamily="2" charset="0"/>
                <a:ea typeface="Roboto" pitchFamily="2" charset="0"/>
                <a:cs typeface="Roboto" pitchFamily="2" charset="0"/>
              </a:rPr>
              <a:t>All decisions (with names</a:t>
            </a:r>
            <a:r>
              <a:rPr lang="en-US" altLang="el-GR" dirty="0" smtClean="0">
                <a:solidFill>
                  <a:srgbClr val="4C82AD"/>
                </a:solidFill>
                <a:latin typeface="Roboto" pitchFamily="2" charset="0"/>
                <a:ea typeface="Roboto" pitchFamily="2" charset="0"/>
                <a:cs typeface="Roboto" pitchFamily="2" charset="0"/>
              </a:rPr>
              <a:t>)</a:t>
            </a:r>
            <a:endParaRPr lang="en-US" altLang="el-GR" dirty="0">
              <a:solidFill>
                <a:srgbClr val="4C82AD"/>
              </a:solidFill>
              <a:latin typeface="Roboto" pitchFamily="2" charset="0"/>
              <a:ea typeface="Roboto" pitchFamily="2" charset="0"/>
              <a:cs typeface="Roboto" pitchFamily="2" charset="0"/>
            </a:endParaRP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1100" y="267494"/>
            <a:ext cx="1341438" cy="617593"/>
          </a:xfrm>
          <a:prstGeom prst="rect">
            <a:avLst/>
          </a:prstGeom>
        </p:spPr>
      </p:pic>
      <p:sp>
        <p:nvSpPr>
          <p:cNvPr id="9"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fld id="{91E3B621-728A-4EF6-A831-FF8C3F990166}" type="slidenum">
              <a:rPr lang="en-US" altLang="el-GR" sz="1400">
                <a:solidFill>
                  <a:srgbClr val="000000"/>
                </a:solidFill>
                <a:latin typeface="Roboto Bk" pitchFamily="2" charset="0"/>
                <a:ea typeface="Roboto Bk" pitchFamily="2" charset="0"/>
                <a:cs typeface="Roboto Bk" pitchFamily="2" charset="0"/>
              </a:rPr>
              <a:pPr algn="l"/>
              <a:t>7</a:t>
            </a:fld>
            <a:endParaRPr lang="en-US" altLang="el-GR" sz="1400" dirty="0">
              <a:solidFill>
                <a:srgbClr val="000000"/>
              </a:solidFill>
              <a:latin typeface="Roboto Bk" pitchFamily="2" charset="0"/>
              <a:ea typeface="Roboto Bk" pitchFamily="2" charset="0"/>
              <a:cs typeface="Roboto Bk" pitchFamily="2" charset="0"/>
            </a:endParaRPr>
          </a:p>
        </p:txBody>
      </p:sp>
    </p:spTree>
    <p:extLst>
      <p:ext uri="{BB962C8B-B14F-4D97-AF65-F5344CB8AC3E}">
        <p14:creationId xmlns:p14="http://schemas.microsoft.com/office/powerpoint/2010/main" val="1404001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Untertitel 2"/>
          <p:cNvSpPr>
            <a:spLocks/>
          </p:cNvSpPr>
          <p:nvPr/>
        </p:nvSpPr>
        <p:spPr bwMode="auto">
          <a:xfrm>
            <a:off x="5200651" y="488157"/>
            <a:ext cx="3781425" cy="22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20000"/>
              </a:spcBef>
            </a:pPr>
            <a:endParaRPr lang="en-GB" altLang="el-GR" sz="2900" noProof="1" smtClean="0">
              <a:solidFill>
                <a:srgbClr val="4C82AD"/>
              </a:solidFill>
              <a:latin typeface="Franklin Gothic Book" pitchFamily="34" charset="0"/>
            </a:endParaRPr>
          </a:p>
        </p:txBody>
      </p:sp>
      <p:sp>
        <p:nvSpPr>
          <p:cNvPr id="11" name="Untertitel 2"/>
          <p:cNvSpPr>
            <a:spLocks/>
          </p:cNvSpPr>
          <p:nvPr/>
        </p:nvSpPr>
        <p:spPr bwMode="auto">
          <a:xfrm>
            <a:off x="2903724" y="715576"/>
            <a:ext cx="1020431" cy="33683"/>
          </a:xfrm>
          <a:prstGeom prst="rect">
            <a:avLst/>
          </a:prstGeom>
          <a:noFill/>
          <a:ln w="9525">
            <a:noFill/>
            <a:miter lim="800000"/>
            <a:headEnd/>
            <a:tailEnd/>
          </a:ln>
        </p:spPr>
        <p:txBody>
          <a:bodyPr lIns="0" tIns="0" rIns="0" bIns="0"/>
          <a:lstStyle/>
          <a:p>
            <a:pPr algn="l">
              <a:lnSpc>
                <a:spcPct val="75000"/>
              </a:lnSpc>
              <a:spcBef>
                <a:spcPct val="20000"/>
              </a:spcBef>
            </a:pPr>
            <a:endParaRPr lang="en-US" sz="2900" noProof="1">
              <a:solidFill>
                <a:srgbClr val="4C82AD"/>
              </a:solidFill>
              <a:latin typeface="Franklin Gothic Book" charset="0"/>
            </a:endParaRPr>
          </a:p>
        </p:txBody>
      </p:sp>
      <p:sp>
        <p:nvSpPr>
          <p:cNvPr id="12" name="Titel 1"/>
          <p:cNvSpPr>
            <a:spLocks/>
          </p:cNvSpPr>
          <p:nvPr/>
        </p:nvSpPr>
        <p:spPr bwMode="auto">
          <a:xfrm>
            <a:off x="2178050" y="346075"/>
            <a:ext cx="6051550"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l-GR" sz="2800" b="1" noProof="1" smtClean="0">
                <a:solidFill>
                  <a:srgbClr val="4C82AD"/>
                </a:solidFill>
                <a:latin typeface="Roboto" pitchFamily="2" charset="0"/>
                <a:ea typeface="Roboto" pitchFamily="2" charset="0"/>
                <a:cs typeface="Roboto" pitchFamily="2" charset="0"/>
              </a:rPr>
              <a:t>BO-ECLI WS1</a:t>
            </a:r>
            <a:endParaRPr lang="en-US" altLang="el-GR" sz="2800" b="1" noProof="1">
              <a:solidFill>
                <a:srgbClr val="4C82AD"/>
              </a:solidFill>
              <a:latin typeface="Roboto" pitchFamily="2" charset="0"/>
              <a:ea typeface="Roboto" pitchFamily="2" charset="0"/>
              <a:cs typeface="Roboto" pitchFamily="2" charset="0"/>
            </a:endParaRPr>
          </a:p>
        </p:txBody>
      </p:sp>
      <p:sp>
        <p:nvSpPr>
          <p:cNvPr id="15" name="Rectangle 21"/>
          <p:cNvSpPr>
            <a:spLocks noChangeArrowheads="1"/>
          </p:cNvSpPr>
          <p:nvPr/>
        </p:nvSpPr>
        <p:spPr bwMode="auto">
          <a:xfrm>
            <a:off x="1955800" y="357188"/>
            <a:ext cx="46038" cy="608012"/>
          </a:xfrm>
          <a:prstGeom prst="rect">
            <a:avLst/>
          </a:prstGeom>
          <a:solidFill>
            <a:srgbClr val="4C82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el-GR" altLang="el-GR" sz="1800"/>
          </a:p>
        </p:txBody>
      </p:sp>
      <p:sp>
        <p:nvSpPr>
          <p:cNvPr id="17" name="Untertitel 2"/>
          <p:cNvSpPr>
            <a:spLocks/>
          </p:cNvSpPr>
          <p:nvPr/>
        </p:nvSpPr>
        <p:spPr bwMode="auto">
          <a:xfrm>
            <a:off x="2257425" y="736121"/>
            <a:ext cx="3781425" cy="227861"/>
          </a:xfrm>
          <a:prstGeom prst="rect">
            <a:avLst/>
          </a:prstGeom>
          <a:noFill/>
          <a:ln w="9525">
            <a:noFill/>
            <a:miter lim="800000"/>
            <a:headEnd/>
            <a:tailEnd/>
          </a:ln>
        </p:spPr>
        <p:txBody>
          <a:bodyPr lIns="0" tIns="0" rIns="0" bIns="0"/>
          <a:lstStyle/>
          <a:p>
            <a:pPr algn="l">
              <a:lnSpc>
                <a:spcPct val="75000"/>
              </a:lnSpc>
              <a:spcBef>
                <a:spcPct val="20000"/>
              </a:spcBef>
            </a:pPr>
            <a:r>
              <a:rPr lang="en-GB" altLang="el-GR" sz="2000" noProof="1" smtClean="0">
                <a:solidFill>
                  <a:srgbClr val="4C82AD"/>
                </a:solidFill>
                <a:latin typeface="Roboto" pitchFamily="2" charset="0"/>
                <a:ea typeface="Roboto" pitchFamily="2" charset="0"/>
                <a:cs typeface="Roboto" pitchFamily="2" charset="0"/>
              </a:rPr>
              <a:t> Activities</a:t>
            </a:r>
            <a:endParaRPr lang="en-US" altLang="el-GR" sz="2000" noProof="1">
              <a:solidFill>
                <a:srgbClr val="4C82AD"/>
              </a:solidFill>
              <a:latin typeface="Roboto" pitchFamily="2" charset="0"/>
              <a:ea typeface="Roboto" pitchFamily="2" charset="0"/>
              <a:cs typeface="Roboto" pitchFamily="2" charset="0"/>
            </a:endParaRPr>
          </a:p>
        </p:txBody>
      </p:sp>
      <p:sp>
        <p:nvSpPr>
          <p:cNvPr id="18" name="Titel 1"/>
          <p:cNvSpPr>
            <a:spLocks/>
          </p:cNvSpPr>
          <p:nvPr/>
        </p:nvSpPr>
        <p:spPr bwMode="auto">
          <a:xfrm>
            <a:off x="1944688" y="1201157"/>
            <a:ext cx="6851651" cy="1938992"/>
          </a:xfrm>
          <a:prstGeom prst="rect">
            <a:avLst/>
          </a:prstGeom>
          <a:noFill/>
          <a:ln w="9525">
            <a:noFill/>
            <a:miter lim="800000"/>
            <a:headEnd/>
            <a:tailEnd/>
          </a:ln>
        </p:spPr>
        <p:txBody>
          <a:bodyPr wrap="square" lIns="0" tIns="0" rIns="0" bIns="0">
            <a:spAutoFit/>
          </a:bodyPr>
          <a:lstStyle/>
          <a:p>
            <a:pPr marL="444500" lvl="1" indent="-368300" algn="just" eaLnBrk="0" hangingPunct="0">
              <a:buFont typeface="Wingdings" pitchFamily="2" charset="2"/>
              <a:buChar char="q"/>
            </a:pPr>
            <a:r>
              <a:rPr lang="en-US" altLang="el-GR" dirty="0" smtClean="0">
                <a:solidFill>
                  <a:srgbClr val="4C82AD"/>
                </a:solidFill>
                <a:latin typeface="Roboto" pitchFamily="2" charset="0"/>
                <a:ea typeface="Roboto" pitchFamily="2" charset="0"/>
                <a:cs typeface="Roboto" pitchFamily="2" charset="0"/>
              </a:rPr>
              <a:t>To decide </a:t>
            </a:r>
            <a:r>
              <a:rPr lang="en-US" altLang="el-GR" dirty="0">
                <a:solidFill>
                  <a:srgbClr val="4C82AD"/>
                </a:solidFill>
                <a:latin typeface="Roboto" pitchFamily="2" charset="0"/>
                <a:ea typeface="Roboto" pitchFamily="2" charset="0"/>
                <a:cs typeface="Roboto" pitchFamily="2" charset="0"/>
              </a:rPr>
              <a:t>on the </a:t>
            </a:r>
            <a:r>
              <a:rPr lang="en-US" altLang="el-GR" dirty="0" smtClean="0">
                <a:solidFill>
                  <a:srgbClr val="4C82AD"/>
                </a:solidFill>
                <a:latin typeface="Roboto" pitchFamily="2" charset="0"/>
                <a:ea typeface="Roboto" pitchFamily="2" charset="0"/>
                <a:cs typeface="Roboto" pitchFamily="2" charset="0"/>
              </a:rPr>
              <a:t>structure </a:t>
            </a:r>
            <a:r>
              <a:rPr lang="en-US" altLang="el-GR" dirty="0">
                <a:solidFill>
                  <a:srgbClr val="4C82AD"/>
                </a:solidFill>
                <a:latin typeface="Roboto" pitchFamily="2" charset="0"/>
                <a:ea typeface="Roboto" pitchFamily="2" charset="0"/>
                <a:cs typeface="Roboto" pitchFamily="2" charset="0"/>
              </a:rPr>
              <a:t>of ECLI and metadata;</a:t>
            </a:r>
          </a:p>
          <a:p>
            <a:pPr marL="444500" lvl="1" indent="-368300" algn="just" eaLnBrk="0" hangingPunct="0">
              <a:buFont typeface="Wingdings" pitchFamily="2" charset="2"/>
              <a:buChar char="q"/>
            </a:pPr>
            <a:r>
              <a:rPr lang="en-US" altLang="el-GR" dirty="0" smtClean="0">
                <a:solidFill>
                  <a:srgbClr val="4C82AD"/>
                </a:solidFill>
                <a:latin typeface="Roboto" pitchFamily="2" charset="0"/>
                <a:ea typeface="Roboto" pitchFamily="2" charset="0"/>
                <a:cs typeface="Roboto" pitchFamily="2" charset="0"/>
              </a:rPr>
              <a:t>To assign </a:t>
            </a:r>
            <a:r>
              <a:rPr lang="en-US" altLang="el-GR" dirty="0">
                <a:solidFill>
                  <a:srgbClr val="4C82AD"/>
                </a:solidFill>
                <a:latin typeface="Roboto" pitchFamily="2" charset="0"/>
                <a:ea typeface="Roboto" pitchFamily="2" charset="0"/>
                <a:cs typeface="Roboto" pitchFamily="2" charset="0"/>
              </a:rPr>
              <a:t>ECLI and metadata to the </a:t>
            </a:r>
            <a:r>
              <a:rPr lang="en-US" altLang="el-GR" dirty="0" smtClean="0">
                <a:solidFill>
                  <a:srgbClr val="4C82AD"/>
                </a:solidFill>
                <a:latin typeface="Roboto" pitchFamily="2" charset="0"/>
                <a:ea typeface="Roboto" pitchFamily="2" charset="0"/>
                <a:cs typeface="Roboto" pitchFamily="2" charset="0"/>
              </a:rPr>
              <a:t>historic judgments </a:t>
            </a:r>
            <a:r>
              <a:rPr lang="en-US" altLang="el-GR" dirty="0">
                <a:solidFill>
                  <a:srgbClr val="4C82AD"/>
                </a:solidFill>
                <a:latin typeface="Roboto" pitchFamily="2" charset="0"/>
                <a:ea typeface="Roboto" pitchFamily="2" charset="0"/>
                <a:cs typeface="Roboto" pitchFamily="2" charset="0"/>
              </a:rPr>
              <a:t>in </a:t>
            </a:r>
            <a:r>
              <a:rPr lang="en-US" altLang="el-GR" dirty="0" smtClean="0">
                <a:solidFill>
                  <a:srgbClr val="4C82AD"/>
                </a:solidFill>
                <a:latin typeface="Roboto" pitchFamily="2" charset="0"/>
                <a:ea typeface="Roboto" pitchFamily="2" charset="0"/>
                <a:cs typeface="Roboto" pitchFamily="2" charset="0"/>
              </a:rPr>
              <a:t>the Hellenic </a:t>
            </a:r>
            <a:r>
              <a:rPr lang="en-US" altLang="el-GR" dirty="0" err="1" smtClean="0">
                <a:solidFill>
                  <a:srgbClr val="4C82AD"/>
                </a:solidFill>
                <a:latin typeface="Roboto" pitchFamily="2" charset="0"/>
                <a:ea typeface="Roboto" pitchFamily="2" charset="0"/>
                <a:cs typeface="Roboto" pitchFamily="2" charset="0"/>
              </a:rPr>
              <a:t>CoS’s</a:t>
            </a:r>
            <a:r>
              <a:rPr lang="en-US" altLang="el-GR" dirty="0" smtClean="0">
                <a:solidFill>
                  <a:srgbClr val="4C82AD"/>
                </a:solidFill>
                <a:latin typeface="Roboto" pitchFamily="2" charset="0"/>
                <a:ea typeface="Roboto" pitchFamily="2" charset="0"/>
                <a:cs typeface="Roboto" pitchFamily="2" charset="0"/>
              </a:rPr>
              <a:t> </a:t>
            </a:r>
            <a:r>
              <a:rPr lang="en-US" altLang="el-GR" dirty="0">
                <a:solidFill>
                  <a:srgbClr val="4C82AD"/>
                </a:solidFill>
                <a:latin typeface="Roboto" pitchFamily="2" charset="0"/>
                <a:ea typeface="Roboto" pitchFamily="2" charset="0"/>
                <a:cs typeface="Roboto" pitchFamily="2" charset="0"/>
              </a:rPr>
              <a:t>repository;</a:t>
            </a:r>
          </a:p>
          <a:p>
            <a:pPr marL="444500" lvl="1" indent="-368300" algn="just" eaLnBrk="0" hangingPunct="0">
              <a:buFont typeface="Wingdings" pitchFamily="2" charset="2"/>
              <a:buChar char="q"/>
            </a:pPr>
            <a:r>
              <a:rPr lang="en-US" altLang="el-GR" dirty="0" smtClean="0">
                <a:solidFill>
                  <a:srgbClr val="4C82AD"/>
                </a:solidFill>
                <a:latin typeface="Roboto" pitchFamily="2" charset="0"/>
                <a:ea typeface="Roboto" pitchFamily="2" charset="0"/>
                <a:cs typeface="Roboto" pitchFamily="2" charset="0"/>
              </a:rPr>
              <a:t>To make </a:t>
            </a:r>
            <a:r>
              <a:rPr lang="en-US" altLang="el-GR" dirty="0">
                <a:solidFill>
                  <a:srgbClr val="4C82AD"/>
                </a:solidFill>
                <a:latin typeface="Roboto" pitchFamily="2" charset="0"/>
                <a:ea typeface="Roboto" pitchFamily="2" charset="0"/>
                <a:cs typeface="Roboto" pitchFamily="2" charset="0"/>
              </a:rPr>
              <a:t>the published decisions </a:t>
            </a:r>
            <a:r>
              <a:rPr lang="en-US" altLang="el-GR" dirty="0" smtClean="0">
                <a:solidFill>
                  <a:srgbClr val="4C82AD"/>
                </a:solidFill>
                <a:latin typeface="Roboto" pitchFamily="2" charset="0"/>
                <a:ea typeface="Roboto" pitchFamily="2" charset="0"/>
                <a:cs typeface="Roboto" pitchFamily="2" charset="0"/>
              </a:rPr>
              <a:t>have </a:t>
            </a:r>
            <a:r>
              <a:rPr lang="en-US" altLang="el-GR" dirty="0">
                <a:solidFill>
                  <a:srgbClr val="4C82AD"/>
                </a:solidFill>
                <a:latin typeface="Roboto" pitchFamily="2" charset="0"/>
                <a:ea typeface="Roboto" pitchFamily="2" charset="0"/>
                <a:cs typeface="Roboto" pitchFamily="2" charset="0"/>
              </a:rPr>
              <a:t>an ECLI searchable via the </a:t>
            </a:r>
            <a:r>
              <a:rPr lang="en-US" altLang="el-GR" b="1" dirty="0">
                <a:solidFill>
                  <a:srgbClr val="4C82AD"/>
                </a:solidFill>
                <a:latin typeface="Roboto" pitchFamily="2" charset="0"/>
                <a:ea typeface="Roboto" pitchFamily="2" charset="0"/>
                <a:cs typeface="Roboto" pitchFamily="2" charset="0"/>
              </a:rPr>
              <a:t>ECLI </a:t>
            </a:r>
            <a:r>
              <a:rPr lang="en-US" altLang="el-GR" b="1" dirty="0" smtClean="0">
                <a:solidFill>
                  <a:srgbClr val="4C82AD"/>
                </a:solidFill>
                <a:latin typeface="Roboto" pitchFamily="2" charset="0"/>
                <a:ea typeface="Roboto" pitchFamily="2" charset="0"/>
                <a:cs typeface="Roboto" pitchFamily="2" charset="0"/>
              </a:rPr>
              <a:t>Search Engine </a:t>
            </a:r>
            <a:r>
              <a:rPr lang="en-US" altLang="el-GR" dirty="0">
                <a:solidFill>
                  <a:srgbClr val="4C82AD"/>
                </a:solidFill>
                <a:latin typeface="Roboto" pitchFamily="2" charset="0"/>
                <a:ea typeface="Roboto" pitchFamily="2" charset="0"/>
                <a:cs typeface="Roboto" pitchFamily="2" charset="0"/>
              </a:rPr>
              <a:t>of the </a:t>
            </a:r>
            <a:r>
              <a:rPr lang="en-US" altLang="el-GR" b="1" dirty="0">
                <a:solidFill>
                  <a:srgbClr val="4C82AD"/>
                </a:solidFill>
                <a:latin typeface="Roboto" pitchFamily="2" charset="0"/>
                <a:ea typeface="Roboto" pitchFamily="2" charset="0"/>
                <a:cs typeface="Roboto" pitchFamily="2" charset="0"/>
              </a:rPr>
              <a:t>European e-Justice Portal </a:t>
            </a:r>
            <a:r>
              <a:rPr lang="en-US" altLang="el-GR" dirty="0" smtClean="0">
                <a:solidFill>
                  <a:srgbClr val="4C82AD"/>
                </a:solidFill>
                <a:latin typeface="Roboto" pitchFamily="2" charset="0"/>
                <a:ea typeface="Roboto" pitchFamily="2" charset="0"/>
                <a:cs typeface="Roboto" pitchFamily="2" charset="0"/>
              </a:rPr>
              <a:t>(</a:t>
            </a:r>
            <a:r>
              <a:rPr lang="en-US" altLang="el-GR" b="1" dirty="0" smtClean="0">
                <a:solidFill>
                  <a:srgbClr val="4C82AD"/>
                </a:solidFill>
                <a:latin typeface="Roboto" pitchFamily="2" charset="0"/>
                <a:ea typeface="Roboto" pitchFamily="2" charset="0"/>
                <a:cs typeface="Roboto" pitchFamily="2" charset="0"/>
              </a:rPr>
              <a:t>ESE-</a:t>
            </a:r>
            <a:r>
              <a:rPr lang="en-US" altLang="el-GR" b="1" dirty="0" err="1" smtClean="0">
                <a:solidFill>
                  <a:srgbClr val="4C82AD"/>
                </a:solidFill>
                <a:latin typeface="Roboto" pitchFamily="2" charset="0"/>
                <a:ea typeface="Roboto" pitchFamily="2" charset="0"/>
                <a:cs typeface="Roboto" pitchFamily="2" charset="0"/>
              </a:rPr>
              <a:t>EEJP</a:t>
            </a:r>
            <a:r>
              <a:rPr lang="en-US" altLang="el-GR" dirty="0" smtClean="0">
                <a:solidFill>
                  <a:srgbClr val="4C82AD"/>
                </a:solidFill>
                <a:latin typeface="Roboto" pitchFamily="2" charset="0"/>
                <a:ea typeface="Roboto" pitchFamily="2" charset="0"/>
                <a:cs typeface="Roboto" pitchFamily="2" charset="0"/>
              </a:rPr>
              <a:t>), using </a:t>
            </a:r>
            <a:r>
              <a:rPr lang="en-US" altLang="el-GR" dirty="0">
                <a:solidFill>
                  <a:srgbClr val="4C82AD"/>
                </a:solidFill>
                <a:latin typeface="Roboto" pitchFamily="2" charset="0"/>
                <a:ea typeface="Roboto" pitchFamily="2" charset="0"/>
                <a:cs typeface="Roboto" pitchFamily="2" charset="0"/>
              </a:rPr>
              <a:t>the technical interface provided by the European Commission.</a:t>
            </a:r>
          </a:p>
        </p:txBody>
      </p:sp>
      <p:sp>
        <p:nvSpPr>
          <p:cNvPr id="8"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fld id="{91E3B621-728A-4EF6-A831-FF8C3F990166}" type="slidenum">
              <a:rPr lang="en-US" altLang="el-GR" sz="1400">
                <a:solidFill>
                  <a:srgbClr val="000000"/>
                </a:solidFill>
                <a:latin typeface="Roboto Bk" pitchFamily="2" charset="0"/>
                <a:ea typeface="Roboto Bk" pitchFamily="2" charset="0"/>
                <a:cs typeface="Roboto Bk" pitchFamily="2" charset="0"/>
              </a:rPr>
              <a:pPr algn="l"/>
              <a:t>8</a:t>
            </a:fld>
            <a:endParaRPr lang="en-US" altLang="el-GR" sz="1400" dirty="0">
              <a:solidFill>
                <a:srgbClr val="000000"/>
              </a:solidFill>
              <a:latin typeface="Roboto Bk" pitchFamily="2" charset="0"/>
              <a:ea typeface="Roboto Bk" pitchFamily="2" charset="0"/>
              <a:cs typeface="Roboto Bk" pitchFamily="2" charset="0"/>
            </a:endParaRPr>
          </a:p>
        </p:txBody>
      </p:sp>
    </p:spTree>
    <p:extLst>
      <p:ext uri="{BB962C8B-B14F-4D97-AF65-F5344CB8AC3E}">
        <p14:creationId xmlns:p14="http://schemas.microsoft.com/office/powerpoint/2010/main" val="2586154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Untertitel 2"/>
          <p:cNvSpPr>
            <a:spLocks/>
          </p:cNvSpPr>
          <p:nvPr/>
        </p:nvSpPr>
        <p:spPr bwMode="auto">
          <a:xfrm>
            <a:off x="5200651" y="488157"/>
            <a:ext cx="3781425" cy="22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20000"/>
              </a:spcBef>
            </a:pPr>
            <a:endParaRPr lang="en-GB" altLang="el-GR" sz="2900" noProof="1" smtClean="0">
              <a:solidFill>
                <a:srgbClr val="4C82AD"/>
              </a:solidFill>
              <a:latin typeface="Franklin Gothic Book" pitchFamily="34" charset="0"/>
            </a:endParaRPr>
          </a:p>
        </p:txBody>
      </p:sp>
      <p:sp>
        <p:nvSpPr>
          <p:cNvPr id="11" name="Untertitel 2"/>
          <p:cNvSpPr>
            <a:spLocks/>
          </p:cNvSpPr>
          <p:nvPr/>
        </p:nvSpPr>
        <p:spPr bwMode="auto">
          <a:xfrm>
            <a:off x="2903724" y="715576"/>
            <a:ext cx="1020431" cy="33683"/>
          </a:xfrm>
          <a:prstGeom prst="rect">
            <a:avLst/>
          </a:prstGeom>
          <a:noFill/>
          <a:ln w="9525">
            <a:noFill/>
            <a:miter lim="800000"/>
            <a:headEnd/>
            <a:tailEnd/>
          </a:ln>
        </p:spPr>
        <p:txBody>
          <a:bodyPr lIns="0" tIns="0" rIns="0" bIns="0"/>
          <a:lstStyle/>
          <a:p>
            <a:pPr algn="l">
              <a:lnSpc>
                <a:spcPct val="75000"/>
              </a:lnSpc>
              <a:spcBef>
                <a:spcPct val="20000"/>
              </a:spcBef>
            </a:pPr>
            <a:endParaRPr lang="en-US" sz="2900" noProof="1">
              <a:solidFill>
                <a:srgbClr val="4C82AD"/>
              </a:solidFill>
              <a:latin typeface="Franklin Gothic Book" charset="0"/>
            </a:endParaRPr>
          </a:p>
        </p:txBody>
      </p:sp>
      <p:sp>
        <p:nvSpPr>
          <p:cNvPr id="12" name="Titel 1"/>
          <p:cNvSpPr>
            <a:spLocks/>
          </p:cNvSpPr>
          <p:nvPr/>
        </p:nvSpPr>
        <p:spPr bwMode="auto">
          <a:xfrm>
            <a:off x="2178050" y="346075"/>
            <a:ext cx="6051550"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l-GR" sz="2800" b="1" noProof="1" smtClean="0">
                <a:solidFill>
                  <a:srgbClr val="4C82AD"/>
                </a:solidFill>
                <a:latin typeface="Roboto" pitchFamily="2" charset="0"/>
                <a:ea typeface="Roboto" pitchFamily="2" charset="0"/>
                <a:cs typeface="Roboto" pitchFamily="2" charset="0"/>
              </a:rPr>
              <a:t>BO-ECLI WS1</a:t>
            </a:r>
            <a:endParaRPr lang="en-US" altLang="el-GR" sz="2800" b="1" noProof="1">
              <a:solidFill>
                <a:srgbClr val="4C82AD"/>
              </a:solidFill>
              <a:latin typeface="Roboto" pitchFamily="2" charset="0"/>
              <a:ea typeface="Roboto" pitchFamily="2" charset="0"/>
              <a:cs typeface="Roboto" pitchFamily="2" charset="0"/>
            </a:endParaRPr>
          </a:p>
        </p:txBody>
      </p:sp>
      <p:sp>
        <p:nvSpPr>
          <p:cNvPr id="15" name="Rectangle 21"/>
          <p:cNvSpPr>
            <a:spLocks noChangeArrowheads="1"/>
          </p:cNvSpPr>
          <p:nvPr/>
        </p:nvSpPr>
        <p:spPr bwMode="auto">
          <a:xfrm>
            <a:off x="1955800" y="357188"/>
            <a:ext cx="46038" cy="608012"/>
          </a:xfrm>
          <a:prstGeom prst="rect">
            <a:avLst/>
          </a:prstGeom>
          <a:solidFill>
            <a:srgbClr val="4C82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el-GR" altLang="el-GR" sz="1800"/>
          </a:p>
        </p:txBody>
      </p:sp>
      <p:sp>
        <p:nvSpPr>
          <p:cNvPr id="17" name="Untertitel 2"/>
          <p:cNvSpPr>
            <a:spLocks/>
          </p:cNvSpPr>
          <p:nvPr/>
        </p:nvSpPr>
        <p:spPr bwMode="auto">
          <a:xfrm>
            <a:off x="2257425" y="736121"/>
            <a:ext cx="3781425" cy="227861"/>
          </a:xfrm>
          <a:prstGeom prst="rect">
            <a:avLst/>
          </a:prstGeom>
          <a:noFill/>
          <a:ln w="9525">
            <a:noFill/>
            <a:miter lim="800000"/>
            <a:headEnd/>
            <a:tailEnd/>
          </a:ln>
        </p:spPr>
        <p:txBody>
          <a:bodyPr lIns="0" tIns="0" rIns="0" bIns="0"/>
          <a:lstStyle/>
          <a:p>
            <a:pPr algn="l">
              <a:lnSpc>
                <a:spcPct val="75000"/>
              </a:lnSpc>
              <a:spcBef>
                <a:spcPct val="20000"/>
              </a:spcBef>
            </a:pPr>
            <a:r>
              <a:rPr lang="en-GB" altLang="el-GR" sz="2000" noProof="1">
                <a:solidFill>
                  <a:srgbClr val="4C82AD"/>
                </a:solidFill>
                <a:latin typeface="Roboto" pitchFamily="2" charset="0"/>
                <a:ea typeface="Roboto" pitchFamily="2" charset="0"/>
                <a:cs typeface="Roboto" pitchFamily="2" charset="0"/>
              </a:rPr>
              <a:t> Timeline</a:t>
            </a:r>
            <a:endParaRPr lang="en-US" altLang="el-GR" sz="2000" noProof="1">
              <a:solidFill>
                <a:srgbClr val="4C82AD"/>
              </a:solidFill>
              <a:latin typeface="Roboto" pitchFamily="2" charset="0"/>
              <a:ea typeface="Roboto" pitchFamily="2" charset="0"/>
              <a:cs typeface="Roboto" pitchFamily="2"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130" y="1756705"/>
            <a:ext cx="6948270" cy="1694700"/>
          </a:xfrm>
          <a:prstGeom prst="rect">
            <a:avLst/>
          </a:prstGeom>
        </p:spPr>
      </p:pic>
      <p:sp>
        <p:nvSpPr>
          <p:cNvPr id="9"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fld id="{91E3B621-728A-4EF6-A831-FF8C3F990166}" type="slidenum">
              <a:rPr lang="en-US" altLang="el-GR" sz="1400">
                <a:solidFill>
                  <a:srgbClr val="000000"/>
                </a:solidFill>
                <a:latin typeface="Roboto Bk" pitchFamily="2" charset="0"/>
                <a:ea typeface="Roboto Bk" pitchFamily="2" charset="0"/>
                <a:cs typeface="Roboto Bk" pitchFamily="2" charset="0"/>
              </a:rPr>
              <a:pPr algn="l"/>
              <a:t>9</a:t>
            </a:fld>
            <a:endParaRPr lang="en-US" altLang="el-GR" sz="1400" dirty="0">
              <a:solidFill>
                <a:srgbClr val="000000"/>
              </a:solidFill>
              <a:latin typeface="Roboto Bk" pitchFamily="2" charset="0"/>
              <a:ea typeface="Roboto Bk" pitchFamily="2" charset="0"/>
              <a:cs typeface="Roboto Bk" pitchFamily="2" charset="0"/>
            </a:endParaRPr>
          </a:p>
        </p:txBody>
      </p:sp>
    </p:spTree>
    <p:extLst>
      <p:ext uri="{BB962C8B-B14F-4D97-AF65-F5344CB8AC3E}">
        <p14:creationId xmlns:p14="http://schemas.microsoft.com/office/powerpoint/2010/main" val="3878111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l-G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l-G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5909</TotalTime>
  <Words>1826</Words>
  <Application>Microsoft Office PowerPoint</Application>
  <PresentationFormat>Diavoorstelling (16:9)</PresentationFormat>
  <Paragraphs>211</Paragraphs>
  <Slides>15</Slides>
  <Notes>15</Notes>
  <HiddenSlides>0</HiddenSlides>
  <MMClips>0</MMClips>
  <ScaleCrop>false</ScaleCrop>
  <HeadingPairs>
    <vt:vector size="6" baseType="variant">
      <vt:variant>
        <vt:lpstr>Gebruikte lettertypen</vt:lpstr>
      </vt:variant>
      <vt:variant>
        <vt:i4>10</vt:i4>
      </vt:variant>
      <vt:variant>
        <vt:lpstr>Thema</vt:lpstr>
      </vt:variant>
      <vt:variant>
        <vt:i4>5</vt:i4>
      </vt:variant>
      <vt:variant>
        <vt:lpstr>Diatitels</vt:lpstr>
      </vt:variant>
      <vt:variant>
        <vt:i4>15</vt:i4>
      </vt:variant>
    </vt:vector>
  </HeadingPairs>
  <TitlesOfParts>
    <vt:vector size="30" baseType="lpstr">
      <vt:lpstr>Verdana</vt:lpstr>
      <vt:lpstr>Roboto Bk</vt:lpstr>
      <vt:lpstr>Franklin Gothic Medium</vt:lpstr>
      <vt:lpstr>Arial</vt:lpstr>
      <vt:lpstr>Wingdings</vt:lpstr>
      <vt:lpstr>Franklin Gothic Book</vt:lpstr>
      <vt:lpstr>Avenir Black</vt:lpstr>
      <vt:lpstr>Roboto</vt:lpstr>
      <vt:lpstr>Lucida Grande</vt:lpstr>
      <vt:lpstr>Calibri</vt:lpstr>
      <vt:lpstr>Default Design</vt:lpstr>
      <vt:lpstr>Aangepast ontwerp</vt:lpstr>
      <vt:lpstr>1_Aangepast ontwerp</vt:lpstr>
      <vt:lpstr>2_Aangepast ontwerp</vt:lpstr>
      <vt:lpstr>3_Aangepast ontwerp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ODD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marc.opijnen@koop.overheid.nl</cp:lastModifiedBy>
  <cp:revision>370</cp:revision>
  <dcterms:created xsi:type="dcterms:W3CDTF">2012-01-19T22:34:00Z</dcterms:created>
  <dcterms:modified xsi:type="dcterms:W3CDTF">2017-06-13T13:07:10Z</dcterms:modified>
</cp:coreProperties>
</file>